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143999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10286999"/>
                </a:moveTo>
                <a:lnTo>
                  <a:pt x="9143999" y="10286999"/>
                </a:lnTo>
                <a:lnTo>
                  <a:pt x="9143999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C2E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9083040" cy="10287000"/>
          </a:xfrm>
          <a:custGeom>
            <a:avLst/>
            <a:gdLst/>
            <a:ahLst/>
            <a:cxnLst/>
            <a:rect l="l" t="t" r="r" b="b"/>
            <a:pathLst>
              <a:path w="9083040" h="10287000">
                <a:moveTo>
                  <a:pt x="0" y="10286999"/>
                </a:moveTo>
                <a:lnTo>
                  <a:pt x="9083029" y="10286999"/>
                </a:lnTo>
                <a:lnTo>
                  <a:pt x="9083029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AF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9083029" y="0"/>
            <a:ext cx="61594" cy="10287000"/>
          </a:xfrm>
          <a:custGeom>
            <a:avLst/>
            <a:gdLst/>
            <a:ahLst/>
            <a:cxnLst/>
            <a:rect l="l" t="t" r="r" b="b"/>
            <a:pathLst>
              <a:path w="61595" h="10287000">
                <a:moveTo>
                  <a:pt x="60970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0970" y="0"/>
                </a:lnTo>
                <a:lnTo>
                  <a:pt x="60970" y="10286999"/>
                </a:lnTo>
                <a:close/>
              </a:path>
            </a:pathLst>
          </a:custGeom>
          <a:solidFill>
            <a:srgbClr val="2E404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00778" y="4232459"/>
            <a:ext cx="141582" cy="14452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98536" y="3938913"/>
            <a:ext cx="141469" cy="14465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96659" y="3780323"/>
            <a:ext cx="141469" cy="14449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59595" y="4153067"/>
            <a:ext cx="141548" cy="14461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83891" y="0"/>
            <a:ext cx="3704109" cy="423153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791893" y="4137286"/>
            <a:ext cx="141503" cy="14461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793884" y="4375859"/>
            <a:ext cx="141503" cy="14452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08695" y="4355339"/>
            <a:ext cx="141503" cy="14452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06336" y="3738575"/>
            <a:ext cx="141478" cy="144613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477277" y="2916391"/>
            <a:ext cx="141492" cy="144602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588278" y="2578627"/>
            <a:ext cx="141541" cy="144602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322597" y="2020842"/>
            <a:ext cx="141522" cy="144495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374872" y="1439101"/>
            <a:ext cx="141496" cy="14460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331790" y="3488711"/>
            <a:ext cx="141546" cy="14457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135524" y="2622244"/>
            <a:ext cx="141499" cy="14460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253255" y="2329493"/>
            <a:ext cx="141459" cy="144495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284912" y="3013509"/>
            <a:ext cx="141522" cy="144495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4309267" y="1721968"/>
            <a:ext cx="105392" cy="108505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144000" y="1956267"/>
            <a:ext cx="8705849" cy="59531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3914" y="2403459"/>
            <a:ext cx="6821170" cy="299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2E404D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3914" y="5718158"/>
            <a:ext cx="7016115" cy="116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2E404D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2E404D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E404D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4673600"/>
          </a:xfrm>
          <a:custGeom>
            <a:avLst/>
            <a:gdLst/>
            <a:ahLst/>
            <a:cxnLst/>
            <a:rect l="l" t="t" r="r" b="b"/>
            <a:pathLst>
              <a:path w="18288000" h="4673600">
                <a:moveTo>
                  <a:pt x="0" y="4673397"/>
                </a:moveTo>
                <a:lnTo>
                  <a:pt x="18287998" y="4673397"/>
                </a:lnTo>
                <a:lnTo>
                  <a:pt x="18287998" y="0"/>
                </a:lnTo>
                <a:lnTo>
                  <a:pt x="0" y="0"/>
                </a:lnTo>
                <a:lnTo>
                  <a:pt x="0" y="4673397"/>
                </a:lnTo>
                <a:close/>
              </a:path>
            </a:pathLst>
          </a:custGeom>
          <a:solidFill>
            <a:srgbClr val="C2E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2E404D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2E404D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2E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395401"/>
            <a:ext cx="13073380" cy="3288029"/>
          </a:xfrm>
          <a:custGeom>
            <a:avLst/>
            <a:gdLst/>
            <a:ahLst/>
            <a:cxnLst/>
            <a:rect l="l" t="t" r="r" b="b"/>
            <a:pathLst>
              <a:path w="13073380" h="3288029">
                <a:moveTo>
                  <a:pt x="0" y="3287516"/>
                </a:moveTo>
                <a:lnTo>
                  <a:pt x="13073153" y="3287516"/>
                </a:lnTo>
                <a:lnTo>
                  <a:pt x="13073153" y="0"/>
                </a:lnTo>
                <a:lnTo>
                  <a:pt x="0" y="0"/>
                </a:lnTo>
                <a:lnTo>
                  <a:pt x="0" y="3287516"/>
                </a:lnTo>
                <a:close/>
              </a:path>
            </a:pathLst>
          </a:custGeom>
          <a:solidFill>
            <a:srgbClr val="FAF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364921"/>
            <a:ext cx="13134340" cy="3379470"/>
          </a:xfrm>
          <a:custGeom>
            <a:avLst/>
            <a:gdLst/>
            <a:ahLst/>
            <a:cxnLst/>
            <a:rect l="l" t="t" r="r" b="b"/>
            <a:pathLst>
              <a:path w="13134340" h="3379470">
                <a:moveTo>
                  <a:pt x="1711566" y="1450822"/>
                </a:moveTo>
                <a:lnTo>
                  <a:pt x="1248498" y="1450822"/>
                </a:lnTo>
                <a:lnTo>
                  <a:pt x="1248498" y="1527022"/>
                </a:lnTo>
                <a:lnTo>
                  <a:pt x="1711566" y="1527022"/>
                </a:lnTo>
                <a:lnTo>
                  <a:pt x="1711566" y="1450822"/>
                </a:lnTo>
                <a:close/>
              </a:path>
              <a:path w="13134340" h="3379470">
                <a:moveTo>
                  <a:pt x="3631019" y="1450822"/>
                </a:moveTo>
                <a:lnTo>
                  <a:pt x="1942922" y="1450822"/>
                </a:lnTo>
                <a:lnTo>
                  <a:pt x="1942922" y="1527022"/>
                </a:lnTo>
                <a:lnTo>
                  <a:pt x="3631019" y="1527022"/>
                </a:lnTo>
                <a:lnTo>
                  <a:pt x="3631019" y="1450822"/>
                </a:lnTo>
                <a:close/>
              </a:path>
              <a:path w="13134340" h="3379470">
                <a:moveTo>
                  <a:pt x="4068495" y="2384272"/>
                </a:moveTo>
                <a:lnTo>
                  <a:pt x="1248498" y="2384272"/>
                </a:lnTo>
                <a:lnTo>
                  <a:pt x="1248498" y="2460472"/>
                </a:lnTo>
                <a:lnTo>
                  <a:pt x="4068495" y="2460472"/>
                </a:lnTo>
                <a:lnTo>
                  <a:pt x="4068495" y="2384272"/>
                </a:lnTo>
                <a:close/>
              </a:path>
              <a:path w="13134340" h="3379470">
                <a:moveTo>
                  <a:pt x="4458640" y="1450822"/>
                </a:moveTo>
                <a:lnTo>
                  <a:pt x="3898569" y="1450822"/>
                </a:lnTo>
                <a:lnTo>
                  <a:pt x="3898569" y="1527022"/>
                </a:lnTo>
                <a:lnTo>
                  <a:pt x="4458640" y="1527022"/>
                </a:lnTo>
                <a:lnTo>
                  <a:pt x="4458640" y="1450822"/>
                </a:lnTo>
                <a:close/>
              </a:path>
              <a:path w="13134340" h="3379470">
                <a:moveTo>
                  <a:pt x="11307204" y="1450822"/>
                </a:moveTo>
                <a:lnTo>
                  <a:pt x="4689995" y="1450822"/>
                </a:lnTo>
                <a:lnTo>
                  <a:pt x="4689995" y="1527022"/>
                </a:lnTo>
                <a:lnTo>
                  <a:pt x="11307204" y="1527022"/>
                </a:lnTo>
                <a:lnTo>
                  <a:pt x="11307204" y="1450822"/>
                </a:lnTo>
                <a:close/>
              </a:path>
              <a:path w="13134340" h="3379470">
                <a:moveTo>
                  <a:pt x="13134112" y="0"/>
                </a:moveTo>
                <a:lnTo>
                  <a:pt x="13073152" y="0"/>
                </a:lnTo>
                <a:lnTo>
                  <a:pt x="0" y="0"/>
                </a:lnTo>
                <a:lnTo>
                  <a:pt x="0" y="60972"/>
                </a:lnTo>
                <a:lnTo>
                  <a:pt x="13073152" y="60972"/>
                </a:lnTo>
                <a:lnTo>
                  <a:pt x="13073152" y="3318002"/>
                </a:lnTo>
                <a:lnTo>
                  <a:pt x="0" y="3318002"/>
                </a:lnTo>
                <a:lnTo>
                  <a:pt x="0" y="3378974"/>
                </a:lnTo>
                <a:lnTo>
                  <a:pt x="13073152" y="3378974"/>
                </a:lnTo>
                <a:lnTo>
                  <a:pt x="13134112" y="3378974"/>
                </a:lnTo>
                <a:lnTo>
                  <a:pt x="13134112" y="0"/>
                </a:lnTo>
                <a:close/>
              </a:path>
            </a:pathLst>
          </a:custGeom>
          <a:solidFill>
            <a:srgbClr val="2E4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911783"/>
            <a:ext cx="13073380" cy="1971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2E404D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05041" y="2921130"/>
            <a:ext cx="9605644" cy="2852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2E404D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34.png"/><Relationship Id="rId17" Type="http://schemas.openxmlformats.org/officeDocument/2006/relationships/image" Target="../media/image35.png"/><Relationship Id="rId18" Type="http://schemas.openxmlformats.org/officeDocument/2006/relationships/image" Target="../media/image36.png"/><Relationship Id="rId19" Type="http://schemas.openxmlformats.org/officeDocument/2006/relationships/image" Target="../media/image37.png"/><Relationship Id="rId20" Type="http://schemas.openxmlformats.org/officeDocument/2006/relationships/image" Target="../media/image38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image" Target="../media/image93.png"/><Relationship Id="rId8" Type="http://schemas.openxmlformats.org/officeDocument/2006/relationships/image" Target="../media/image94.png"/><Relationship Id="rId9" Type="http://schemas.openxmlformats.org/officeDocument/2006/relationships/image" Target="../media/image95.png"/><Relationship Id="rId10" Type="http://schemas.openxmlformats.org/officeDocument/2006/relationships/image" Target="../media/image96.png"/><Relationship Id="rId11" Type="http://schemas.openxmlformats.org/officeDocument/2006/relationships/image" Target="../media/image97.png"/><Relationship Id="rId12" Type="http://schemas.openxmlformats.org/officeDocument/2006/relationships/image" Target="../media/image98.png"/><Relationship Id="rId13" Type="http://schemas.openxmlformats.org/officeDocument/2006/relationships/image" Target="../media/image99.png"/><Relationship Id="rId14" Type="http://schemas.openxmlformats.org/officeDocument/2006/relationships/image" Target="../media/image100.png"/><Relationship Id="rId15" Type="http://schemas.openxmlformats.org/officeDocument/2006/relationships/image" Target="../media/image101.png"/><Relationship Id="rId16" Type="http://schemas.openxmlformats.org/officeDocument/2006/relationships/image" Target="../media/image102.png"/><Relationship Id="rId17" Type="http://schemas.openxmlformats.org/officeDocument/2006/relationships/image" Target="../media/image103.png"/><Relationship Id="rId18" Type="http://schemas.openxmlformats.org/officeDocument/2006/relationships/image" Target="../media/image104.png"/><Relationship Id="rId19" Type="http://schemas.openxmlformats.org/officeDocument/2006/relationships/image" Target="../media/image10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png"/><Relationship Id="rId16" Type="http://schemas.openxmlformats.org/officeDocument/2006/relationships/image" Target="../media/image53.png"/><Relationship Id="rId17" Type="http://schemas.openxmlformats.org/officeDocument/2006/relationships/image" Target="../media/image54.png"/><Relationship Id="rId18" Type="http://schemas.openxmlformats.org/officeDocument/2006/relationships/image" Target="../media/image55.png"/><Relationship Id="rId19" Type="http://schemas.openxmlformats.org/officeDocument/2006/relationships/image" Target="../media/image56.png"/><Relationship Id="rId20" Type="http://schemas.openxmlformats.org/officeDocument/2006/relationships/image" Target="../media/image57.png"/><Relationship Id="rId21" Type="http://schemas.openxmlformats.org/officeDocument/2006/relationships/image" Target="../media/image58.png"/><Relationship Id="rId22" Type="http://schemas.openxmlformats.org/officeDocument/2006/relationships/image" Target="../media/image59.png"/><Relationship Id="rId23" Type="http://schemas.openxmlformats.org/officeDocument/2006/relationships/image" Target="../media/image60.png"/><Relationship Id="rId24" Type="http://schemas.openxmlformats.org/officeDocument/2006/relationships/image" Target="../media/image61.png"/><Relationship Id="rId25" Type="http://schemas.openxmlformats.org/officeDocument/2006/relationships/image" Target="../media/image62.png"/><Relationship Id="rId26" Type="http://schemas.openxmlformats.org/officeDocument/2006/relationships/image" Target="../media/image63.png"/><Relationship Id="rId27" Type="http://schemas.openxmlformats.org/officeDocument/2006/relationships/image" Target="../media/image6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Relationship Id="rId11" Type="http://schemas.openxmlformats.org/officeDocument/2006/relationships/image" Target="../media/image9.png"/><Relationship Id="rId12" Type="http://schemas.openxmlformats.org/officeDocument/2006/relationships/image" Target="../media/image74.png"/><Relationship Id="rId13" Type="http://schemas.openxmlformats.org/officeDocument/2006/relationships/image" Target="../media/image75.png"/><Relationship Id="rId14" Type="http://schemas.openxmlformats.org/officeDocument/2006/relationships/image" Target="../media/image76.png"/><Relationship Id="rId15" Type="http://schemas.openxmlformats.org/officeDocument/2006/relationships/image" Target="../media/image77.png"/><Relationship Id="rId16" Type="http://schemas.openxmlformats.org/officeDocument/2006/relationships/image" Target="../media/image78.png"/><Relationship Id="rId17" Type="http://schemas.openxmlformats.org/officeDocument/2006/relationships/image" Target="../media/image79.png"/><Relationship Id="rId18" Type="http://schemas.openxmlformats.org/officeDocument/2006/relationships/image" Target="../media/image80.png"/><Relationship Id="rId19" Type="http://schemas.openxmlformats.org/officeDocument/2006/relationships/image" Target="../media/image81.png"/><Relationship Id="rId20" Type="http://schemas.openxmlformats.org/officeDocument/2006/relationships/image" Target="../media/image82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Relationship Id="rId11" Type="http://schemas.openxmlformats.org/officeDocument/2006/relationships/image" Target="../media/image9.png"/><Relationship Id="rId12" Type="http://schemas.openxmlformats.org/officeDocument/2006/relationships/image" Target="../media/image74.png"/><Relationship Id="rId13" Type="http://schemas.openxmlformats.org/officeDocument/2006/relationships/image" Target="../media/image75.png"/><Relationship Id="rId14" Type="http://schemas.openxmlformats.org/officeDocument/2006/relationships/image" Target="../media/image76.png"/><Relationship Id="rId15" Type="http://schemas.openxmlformats.org/officeDocument/2006/relationships/image" Target="../media/image77.png"/><Relationship Id="rId16" Type="http://schemas.openxmlformats.org/officeDocument/2006/relationships/image" Target="../media/image78.png"/><Relationship Id="rId17" Type="http://schemas.openxmlformats.org/officeDocument/2006/relationships/image" Target="../media/image79.png"/><Relationship Id="rId18" Type="http://schemas.openxmlformats.org/officeDocument/2006/relationships/image" Target="../media/image80.png"/><Relationship Id="rId19" Type="http://schemas.openxmlformats.org/officeDocument/2006/relationships/image" Target="../media/image81.png"/><Relationship Id="rId20" Type="http://schemas.openxmlformats.org/officeDocument/2006/relationships/image" Target="../media/image83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Relationship Id="rId11" Type="http://schemas.openxmlformats.org/officeDocument/2006/relationships/image" Target="../media/image9.png"/><Relationship Id="rId12" Type="http://schemas.openxmlformats.org/officeDocument/2006/relationships/image" Target="../media/image74.png"/><Relationship Id="rId13" Type="http://schemas.openxmlformats.org/officeDocument/2006/relationships/image" Target="../media/image75.png"/><Relationship Id="rId14" Type="http://schemas.openxmlformats.org/officeDocument/2006/relationships/image" Target="../media/image76.png"/><Relationship Id="rId15" Type="http://schemas.openxmlformats.org/officeDocument/2006/relationships/image" Target="../media/image77.png"/><Relationship Id="rId16" Type="http://schemas.openxmlformats.org/officeDocument/2006/relationships/image" Target="../media/image78.png"/><Relationship Id="rId17" Type="http://schemas.openxmlformats.org/officeDocument/2006/relationships/image" Target="../media/image79.png"/><Relationship Id="rId18" Type="http://schemas.openxmlformats.org/officeDocument/2006/relationships/image" Target="../media/image80.png"/><Relationship Id="rId19" Type="http://schemas.openxmlformats.org/officeDocument/2006/relationships/image" Target="../media/image81.png"/><Relationship Id="rId20" Type="http://schemas.openxmlformats.org/officeDocument/2006/relationships/image" Target="../media/image84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Relationship Id="rId11" Type="http://schemas.openxmlformats.org/officeDocument/2006/relationships/image" Target="../media/image9.png"/><Relationship Id="rId12" Type="http://schemas.openxmlformats.org/officeDocument/2006/relationships/image" Target="../media/image74.png"/><Relationship Id="rId13" Type="http://schemas.openxmlformats.org/officeDocument/2006/relationships/image" Target="../media/image75.png"/><Relationship Id="rId14" Type="http://schemas.openxmlformats.org/officeDocument/2006/relationships/image" Target="../media/image76.png"/><Relationship Id="rId15" Type="http://schemas.openxmlformats.org/officeDocument/2006/relationships/image" Target="../media/image77.png"/><Relationship Id="rId16" Type="http://schemas.openxmlformats.org/officeDocument/2006/relationships/image" Target="../media/image78.png"/><Relationship Id="rId17" Type="http://schemas.openxmlformats.org/officeDocument/2006/relationships/image" Target="../media/image79.png"/><Relationship Id="rId18" Type="http://schemas.openxmlformats.org/officeDocument/2006/relationships/image" Target="../media/image80.png"/><Relationship Id="rId19" Type="http://schemas.openxmlformats.org/officeDocument/2006/relationships/image" Target="../media/image81.png"/><Relationship Id="rId20" Type="http://schemas.openxmlformats.org/officeDocument/2006/relationships/image" Target="../media/image85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Relationship Id="rId11" Type="http://schemas.openxmlformats.org/officeDocument/2006/relationships/image" Target="../media/image9.png"/><Relationship Id="rId12" Type="http://schemas.openxmlformats.org/officeDocument/2006/relationships/image" Target="../media/image74.png"/><Relationship Id="rId13" Type="http://schemas.openxmlformats.org/officeDocument/2006/relationships/image" Target="../media/image75.png"/><Relationship Id="rId14" Type="http://schemas.openxmlformats.org/officeDocument/2006/relationships/image" Target="../media/image76.png"/><Relationship Id="rId15" Type="http://schemas.openxmlformats.org/officeDocument/2006/relationships/image" Target="../media/image77.png"/><Relationship Id="rId16" Type="http://schemas.openxmlformats.org/officeDocument/2006/relationships/image" Target="../media/image78.png"/><Relationship Id="rId17" Type="http://schemas.openxmlformats.org/officeDocument/2006/relationships/image" Target="../media/image79.png"/><Relationship Id="rId18" Type="http://schemas.openxmlformats.org/officeDocument/2006/relationships/image" Target="../media/image80.png"/><Relationship Id="rId19" Type="http://schemas.openxmlformats.org/officeDocument/2006/relationships/image" Target="../media/image81.png"/><Relationship Id="rId20" Type="http://schemas.openxmlformats.org/officeDocument/2006/relationships/image" Target="../media/image86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Relationship Id="rId11" Type="http://schemas.openxmlformats.org/officeDocument/2006/relationships/image" Target="../media/image9.png"/><Relationship Id="rId12" Type="http://schemas.openxmlformats.org/officeDocument/2006/relationships/image" Target="../media/image74.png"/><Relationship Id="rId13" Type="http://schemas.openxmlformats.org/officeDocument/2006/relationships/image" Target="../media/image75.png"/><Relationship Id="rId14" Type="http://schemas.openxmlformats.org/officeDocument/2006/relationships/image" Target="../media/image76.png"/><Relationship Id="rId15" Type="http://schemas.openxmlformats.org/officeDocument/2006/relationships/image" Target="../media/image77.png"/><Relationship Id="rId16" Type="http://schemas.openxmlformats.org/officeDocument/2006/relationships/image" Target="../media/image78.png"/><Relationship Id="rId17" Type="http://schemas.openxmlformats.org/officeDocument/2006/relationships/image" Target="../media/image79.png"/><Relationship Id="rId18" Type="http://schemas.openxmlformats.org/officeDocument/2006/relationships/image" Target="../media/image80.png"/><Relationship Id="rId19" Type="http://schemas.openxmlformats.org/officeDocument/2006/relationships/image" Target="../media/image81.png"/><Relationship Id="rId20" Type="http://schemas.openxmlformats.org/officeDocument/2006/relationships/image" Target="../media/image87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51002" y="36647"/>
            <a:ext cx="8567420" cy="5954395"/>
          </a:xfrm>
          <a:prstGeom prst="rect">
            <a:avLst/>
          </a:prstGeom>
          <a:solidFill>
            <a:srgbClr val="C2EBE2"/>
          </a:solidFill>
          <a:ln w="43224">
            <a:solidFill>
              <a:srgbClr val="2E404D"/>
            </a:solidFill>
          </a:ln>
        </p:spPr>
        <p:txBody>
          <a:bodyPr wrap="square" lIns="0" tIns="205740" rIns="0" bIns="0" rtlCol="0" vert="horz">
            <a:spAutoFit/>
          </a:bodyPr>
          <a:lstStyle/>
          <a:p>
            <a:pPr algn="ctr" marR="261620">
              <a:lnSpc>
                <a:spcPct val="100000"/>
              </a:lnSpc>
              <a:spcBef>
                <a:spcPts val="1620"/>
              </a:spcBef>
            </a:pPr>
            <a:r>
              <a:rPr dirty="0" sz="2100" spc="-30">
                <a:solidFill>
                  <a:srgbClr val="2E404D"/>
                </a:solidFill>
                <a:latin typeface="Microsoft Sans Serif"/>
                <a:cs typeface="Microsoft Sans Serif"/>
              </a:rPr>
              <a:t>Польсько-</a:t>
            </a:r>
            <a:r>
              <a:rPr dirty="0" sz="2100" spc="-10">
                <a:solidFill>
                  <a:srgbClr val="2E404D"/>
                </a:solidFill>
                <a:latin typeface="Microsoft Sans Serif"/>
                <a:cs typeface="Microsoft Sans Serif"/>
              </a:rPr>
              <a:t>український</a:t>
            </a:r>
            <a:r>
              <a:rPr dirty="0" sz="2100" spc="-80">
                <a:solidFill>
                  <a:srgbClr val="2E404D"/>
                </a:solidFill>
                <a:latin typeface="Microsoft Sans Serif"/>
                <a:cs typeface="Microsoft Sans Serif"/>
              </a:rPr>
              <a:t> </a:t>
            </a:r>
            <a:r>
              <a:rPr dirty="0" sz="2100">
                <a:solidFill>
                  <a:srgbClr val="2E404D"/>
                </a:solidFill>
                <a:latin typeface="Microsoft Sans Serif"/>
                <a:cs typeface="Microsoft Sans Serif"/>
              </a:rPr>
              <a:t>круглий</a:t>
            </a:r>
            <a:r>
              <a:rPr dirty="0" sz="2100" spc="-80">
                <a:solidFill>
                  <a:srgbClr val="2E404D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20">
                <a:solidFill>
                  <a:srgbClr val="2E404D"/>
                </a:solidFill>
                <a:latin typeface="Microsoft Sans Serif"/>
                <a:cs typeface="Microsoft Sans Serif"/>
              </a:rPr>
              <a:t>стіл</a:t>
            </a:r>
            <a:endParaRPr sz="2100">
              <a:latin typeface="Microsoft Sans Serif"/>
              <a:cs typeface="Microsoft Sans Serif"/>
            </a:endParaRPr>
          </a:p>
          <a:p>
            <a:pPr algn="ctr" marR="187325">
              <a:lnSpc>
                <a:spcPct val="100000"/>
              </a:lnSpc>
              <a:spcBef>
                <a:spcPts val="405"/>
              </a:spcBef>
            </a:pPr>
            <a:r>
              <a:rPr dirty="0" sz="2100">
                <a:solidFill>
                  <a:srgbClr val="2E404D"/>
                </a:solidFill>
                <a:latin typeface="Microsoft Sans Serif"/>
                <a:cs typeface="Microsoft Sans Serif"/>
              </a:rPr>
              <a:t>"European</a:t>
            </a:r>
            <a:r>
              <a:rPr dirty="0" sz="2100" spc="15">
                <a:solidFill>
                  <a:srgbClr val="2E404D"/>
                </a:solidFill>
                <a:latin typeface="Microsoft Sans Serif"/>
                <a:cs typeface="Microsoft Sans Serif"/>
              </a:rPr>
              <a:t> </a:t>
            </a:r>
            <a:r>
              <a:rPr dirty="0" sz="2100">
                <a:solidFill>
                  <a:srgbClr val="2E404D"/>
                </a:solidFill>
                <a:latin typeface="Microsoft Sans Serif"/>
                <a:cs typeface="Microsoft Sans Serif"/>
              </a:rPr>
              <a:t>Studies</a:t>
            </a:r>
            <a:r>
              <a:rPr dirty="0" sz="2100" spc="15">
                <a:solidFill>
                  <a:srgbClr val="2E404D"/>
                </a:solidFill>
                <a:latin typeface="Microsoft Sans Serif"/>
                <a:cs typeface="Microsoft Sans Serif"/>
              </a:rPr>
              <a:t> </a:t>
            </a:r>
            <a:r>
              <a:rPr dirty="0" sz="2100">
                <a:solidFill>
                  <a:srgbClr val="2E404D"/>
                </a:solidFill>
                <a:latin typeface="Microsoft Sans Serif"/>
                <a:cs typeface="Microsoft Sans Serif"/>
              </a:rPr>
              <a:t>through</a:t>
            </a:r>
            <a:r>
              <a:rPr dirty="0" sz="2100" spc="15">
                <a:solidFill>
                  <a:srgbClr val="2E404D"/>
                </a:solidFill>
                <a:latin typeface="Microsoft Sans Serif"/>
                <a:cs typeface="Microsoft Sans Serif"/>
              </a:rPr>
              <a:t> </a:t>
            </a:r>
            <a:r>
              <a:rPr dirty="0" sz="2100">
                <a:solidFill>
                  <a:srgbClr val="2E404D"/>
                </a:solidFill>
                <a:latin typeface="Microsoft Sans Serif"/>
                <a:cs typeface="Microsoft Sans Serif"/>
              </a:rPr>
              <a:t>Digital</a:t>
            </a:r>
            <a:r>
              <a:rPr dirty="0" sz="2100" spc="15">
                <a:solidFill>
                  <a:srgbClr val="2E404D"/>
                </a:solidFill>
                <a:latin typeface="Microsoft Sans Serif"/>
                <a:cs typeface="Microsoft Sans Serif"/>
              </a:rPr>
              <a:t> </a:t>
            </a:r>
            <a:r>
              <a:rPr dirty="0" sz="2100">
                <a:solidFill>
                  <a:srgbClr val="2E404D"/>
                </a:solidFill>
                <a:latin typeface="Microsoft Sans Serif"/>
                <a:cs typeface="Microsoft Sans Serif"/>
              </a:rPr>
              <a:t>European</a:t>
            </a:r>
            <a:r>
              <a:rPr dirty="0" sz="2100" spc="15">
                <a:solidFill>
                  <a:srgbClr val="2E404D"/>
                </a:solidFill>
                <a:latin typeface="Microsoft Sans Serif"/>
                <a:cs typeface="Microsoft Sans Serif"/>
              </a:rPr>
              <a:t> </a:t>
            </a:r>
            <a:r>
              <a:rPr dirty="0" sz="2100">
                <a:solidFill>
                  <a:srgbClr val="2E404D"/>
                </a:solidFill>
                <a:latin typeface="Microsoft Sans Serif"/>
                <a:cs typeface="Microsoft Sans Serif"/>
              </a:rPr>
              <a:t>Languages</a:t>
            </a:r>
            <a:r>
              <a:rPr dirty="0" sz="2100" spc="15">
                <a:solidFill>
                  <a:srgbClr val="2E404D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10">
                <a:solidFill>
                  <a:srgbClr val="2E404D"/>
                </a:solidFill>
                <a:latin typeface="Microsoft Sans Serif"/>
                <a:cs typeface="Microsoft Sans Serif"/>
              </a:rPr>
              <a:t>Policies"</a:t>
            </a:r>
            <a:endParaRPr sz="2100">
              <a:latin typeface="Microsoft Sans Serif"/>
              <a:cs typeface="Microsoft Sans Serif"/>
            </a:endParaRPr>
          </a:p>
          <a:p>
            <a:pPr algn="ctr" marL="1167765" marR="1430020">
              <a:lnSpc>
                <a:spcPct val="115399"/>
              </a:lnSpc>
              <a:spcBef>
                <a:spcPts val="1680"/>
              </a:spcBef>
            </a:pPr>
            <a:r>
              <a:rPr dirty="0" sz="2600">
                <a:solidFill>
                  <a:srgbClr val="2E404D"/>
                </a:solidFill>
                <a:latin typeface="Microsoft Sans Serif"/>
                <a:cs typeface="Microsoft Sans Serif"/>
              </a:rPr>
              <a:t>Напрям</a:t>
            </a:r>
            <a:r>
              <a:rPr dirty="0" sz="2600" spc="-114">
                <a:solidFill>
                  <a:srgbClr val="2E404D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2E404D"/>
                </a:solidFill>
                <a:latin typeface="Microsoft Sans Serif"/>
                <a:cs typeface="Microsoft Sans Serif"/>
              </a:rPr>
              <a:t>“Language</a:t>
            </a:r>
            <a:r>
              <a:rPr dirty="0" sz="2600" spc="-114">
                <a:solidFill>
                  <a:srgbClr val="2E404D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2E404D"/>
                </a:solidFill>
                <a:latin typeface="Microsoft Sans Serif"/>
                <a:cs typeface="Microsoft Sans Serif"/>
              </a:rPr>
              <a:t>Technologies</a:t>
            </a:r>
            <a:r>
              <a:rPr dirty="0" sz="2600" spc="-114">
                <a:solidFill>
                  <a:srgbClr val="2E404D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2E404D"/>
                </a:solidFill>
                <a:latin typeface="Microsoft Sans Serif"/>
                <a:cs typeface="Microsoft Sans Serif"/>
              </a:rPr>
              <a:t>and</a:t>
            </a:r>
            <a:r>
              <a:rPr dirty="0" sz="2600" spc="-114">
                <a:solidFill>
                  <a:srgbClr val="2E404D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25">
                <a:solidFill>
                  <a:srgbClr val="2E404D"/>
                </a:solidFill>
                <a:latin typeface="Microsoft Sans Serif"/>
                <a:cs typeface="Microsoft Sans Serif"/>
              </a:rPr>
              <a:t>AI </a:t>
            </a:r>
            <a:r>
              <a:rPr dirty="0" sz="2600">
                <a:solidFill>
                  <a:srgbClr val="2E404D"/>
                </a:solidFill>
                <a:latin typeface="Microsoft Sans Serif"/>
                <a:cs typeface="Microsoft Sans Serif"/>
              </a:rPr>
              <a:t>in</a:t>
            </a:r>
            <a:r>
              <a:rPr dirty="0" sz="2600" spc="-80">
                <a:solidFill>
                  <a:srgbClr val="2E404D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2E404D"/>
                </a:solidFill>
                <a:latin typeface="Microsoft Sans Serif"/>
                <a:cs typeface="Microsoft Sans Serif"/>
              </a:rPr>
              <a:t>European</a:t>
            </a:r>
            <a:r>
              <a:rPr dirty="0" sz="2600" spc="-75">
                <a:solidFill>
                  <a:srgbClr val="2E404D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2E404D"/>
                </a:solidFill>
                <a:latin typeface="Microsoft Sans Serif"/>
                <a:cs typeface="Microsoft Sans Serif"/>
              </a:rPr>
              <a:t>Language</a:t>
            </a:r>
            <a:r>
              <a:rPr dirty="0" sz="2600" spc="-80">
                <a:solidFill>
                  <a:srgbClr val="2E404D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0">
                <a:solidFill>
                  <a:srgbClr val="2E404D"/>
                </a:solidFill>
                <a:latin typeface="Microsoft Sans Serif"/>
                <a:cs typeface="Microsoft Sans Serif"/>
              </a:rPr>
              <a:t>Preservation"</a:t>
            </a:r>
            <a:endParaRPr sz="2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endParaRPr sz="2600">
              <a:latin typeface="Microsoft Sans Serif"/>
              <a:cs typeface="Microsoft Sans Serif"/>
            </a:endParaRPr>
          </a:p>
          <a:p>
            <a:pPr marL="250190" marR="668655">
              <a:lnSpc>
                <a:spcPct val="126699"/>
              </a:lnSpc>
            </a:pPr>
            <a:r>
              <a:rPr dirty="0" sz="3750" spc="-310">
                <a:solidFill>
                  <a:srgbClr val="2E404D"/>
                </a:solidFill>
                <a:latin typeface="Verdana"/>
                <a:cs typeface="Verdana"/>
              </a:rPr>
              <a:t>ВИВЧЕННЯ</a:t>
            </a:r>
            <a:r>
              <a:rPr dirty="0" sz="3750" spc="-130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3750" spc="-185">
                <a:solidFill>
                  <a:srgbClr val="2E404D"/>
                </a:solidFill>
                <a:latin typeface="Verdana"/>
                <a:cs typeface="Verdana"/>
              </a:rPr>
              <a:t>УКРАЇНСЬКОЇ</a:t>
            </a:r>
            <a:r>
              <a:rPr dirty="0" sz="3750" spc="-130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3750" spc="-20">
                <a:solidFill>
                  <a:srgbClr val="2E404D"/>
                </a:solidFill>
                <a:latin typeface="Verdana"/>
                <a:cs typeface="Verdana"/>
              </a:rPr>
              <a:t>МОВИ</a:t>
            </a:r>
            <a:r>
              <a:rPr dirty="0" sz="3750" spc="93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3750" spc="-395">
                <a:solidFill>
                  <a:srgbClr val="2E404D"/>
                </a:solidFill>
                <a:latin typeface="Verdana"/>
                <a:cs typeface="Verdana"/>
              </a:rPr>
              <a:t>З</a:t>
            </a:r>
            <a:r>
              <a:rPr dirty="0" sz="3750" spc="-1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3750" spc="-85">
                <a:solidFill>
                  <a:srgbClr val="2E404D"/>
                </a:solidFill>
                <a:latin typeface="Verdana"/>
                <a:cs typeface="Verdana"/>
              </a:rPr>
              <a:t>ВИКОРИСТАННЯМ</a:t>
            </a:r>
            <a:r>
              <a:rPr dirty="0" sz="3750" spc="-200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3750" spc="-10">
                <a:solidFill>
                  <a:srgbClr val="2E404D"/>
                </a:solidFill>
                <a:latin typeface="Verdana"/>
                <a:cs typeface="Verdana"/>
              </a:rPr>
              <a:t>ПЛАТФОРМ</a:t>
            </a:r>
            <a:endParaRPr sz="3750">
              <a:latin typeface="Verdana"/>
              <a:cs typeface="Verdana"/>
            </a:endParaRPr>
          </a:p>
          <a:p>
            <a:pPr marL="250190">
              <a:lnSpc>
                <a:spcPct val="100000"/>
              </a:lnSpc>
              <a:spcBef>
                <a:spcPts val="1200"/>
              </a:spcBef>
            </a:pPr>
            <a:r>
              <a:rPr dirty="0" sz="3750">
                <a:solidFill>
                  <a:srgbClr val="2E404D"/>
                </a:solidFill>
                <a:latin typeface="Verdana"/>
                <a:cs typeface="Verdana"/>
              </a:rPr>
              <a:t>НА</a:t>
            </a:r>
            <a:r>
              <a:rPr dirty="0" sz="3750" spc="-280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3750" spc="-25">
                <a:solidFill>
                  <a:srgbClr val="2E404D"/>
                </a:solidFill>
                <a:latin typeface="Verdana"/>
                <a:cs typeface="Verdana"/>
              </a:rPr>
              <a:t>ОСНОВІ</a:t>
            </a:r>
            <a:r>
              <a:rPr dirty="0" sz="3750" spc="-229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3750" spc="-235">
                <a:solidFill>
                  <a:srgbClr val="2E404D"/>
                </a:solidFill>
                <a:latin typeface="Verdana"/>
                <a:cs typeface="Verdana"/>
              </a:rPr>
              <a:t>ШТУЧНОГО</a:t>
            </a:r>
            <a:r>
              <a:rPr dirty="0" sz="3750" spc="-190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3750" spc="-409">
                <a:solidFill>
                  <a:srgbClr val="2E404D"/>
                </a:solidFill>
                <a:latin typeface="Verdana"/>
                <a:cs typeface="Verdana"/>
              </a:rPr>
              <a:t>ІНТЕЛЕКТУ</a:t>
            </a:r>
            <a:endParaRPr sz="3750">
              <a:latin typeface="Verdana"/>
              <a:cs typeface="Verdana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1445855" y="721995"/>
            <a:ext cx="6842759" cy="9565005"/>
            <a:chOff x="11445855" y="721995"/>
            <a:chExt cx="6842759" cy="956500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89255" y="2769518"/>
              <a:ext cx="144527" cy="14158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82672" y="2267276"/>
              <a:ext cx="144656" cy="14146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41423" y="2565398"/>
              <a:ext cx="144495" cy="14146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34706" y="1052630"/>
              <a:ext cx="4840408" cy="437061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68561" y="2528335"/>
              <a:ext cx="144613" cy="14154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84342" y="3260633"/>
              <a:ext cx="144613" cy="14150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45855" y="2262623"/>
              <a:ext cx="144527" cy="14150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66375" y="1777434"/>
              <a:ext cx="144527" cy="14150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83053" y="975075"/>
              <a:ext cx="144613" cy="14147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905247" y="946016"/>
              <a:ext cx="144602" cy="14149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243012" y="1057018"/>
              <a:ext cx="144602" cy="14154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800904" y="791336"/>
              <a:ext cx="144495" cy="14152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382538" y="843613"/>
              <a:ext cx="144602" cy="14149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332960" y="800529"/>
              <a:ext cx="144570" cy="14154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808237" y="753652"/>
              <a:ext cx="144495" cy="14152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492253" y="721995"/>
              <a:ext cx="144495" cy="141459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135768" y="778007"/>
              <a:ext cx="108505" cy="10539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800957" y="2927120"/>
              <a:ext cx="5487042" cy="7359879"/>
            </a:xfrm>
            <a:prstGeom prst="rect">
              <a:avLst/>
            </a:prstGeom>
          </p:spPr>
        </p:pic>
      </p:grpSp>
      <p:pic>
        <p:nvPicPr>
          <p:cNvPr id="22" name="object 22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3199394" y="604264"/>
            <a:ext cx="144602" cy="141499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661271" y="6268741"/>
            <a:ext cx="10170160" cy="314960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dirty="0" sz="2200" spc="110" i="1">
                <a:solidFill>
                  <a:srgbClr val="2E404D"/>
                </a:solidFill>
                <a:latin typeface="Arial"/>
                <a:cs typeface="Arial"/>
              </a:rPr>
              <a:t>ОКСАНА</a:t>
            </a:r>
            <a:r>
              <a:rPr dirty="0" sz="2200" spc="290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105" i="1">
                <a:solidFill>
                  <a:srgbClr val="2E404D"/>
                </a:solidFill>
                <a:latin typeface="Arial"/>
                <a:cs typeface="Arial"/>
              </a:rPr>
              <a:t>КУЗЬМЕНКО,</a:t>
            </a:r>
            <a:endParaRPr sz="2200">
              <a:latin typeface="Arial"/>
              <a:cs typeface="Arial"/>
            </a:endParaRPr>
          </a:p>
          <a:p>
            <a:pPr marL="12700" marR="5080" indent="162560">
              <a:lnSpc>
                <a:spcPct val="116500"/>
              </a:lnSpc>
            </a:pPr>
            <a:r>
              <a:rPr dirty="0" sz="2200" spc="114" i="1">
                <a:solidFill>
                  <a:srgbClr val="2E404D"/>
                </a:solidFill>
                <a:latin typeface="Arial"/>
                <a:cs typeface="Arial"/>
              </a:rPr>
              <a:t>учителька</a:t>
            </a:r>
            <a:r>
              <a:rPr dirty="0" sz="2200" spc="305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120" i="1">
                <a:solidFill>
                  <a:srgbClr val="2E404D"/>
                </a:solidFill>
                <a:latin typeface="Arial"/>
                <a:cs typeface="Arial"/>
              </a:rPr>
              <a:t>української</a:t>
            </a:r>
            <a:r>
              <a:rPr dirty="0" sz="2200" spc="310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95" i="1">
                <a:solidFill>
                  <a:srgbClr val="2E404D"/>
                </a:solidFill>
                <a:latin typeface="Arial"/>
                <a:cs typeface="Arial"/>
              </a:rPr>
              <a:t>мови</a:t>
            </a:r>
            <a:r>
              <a:rPr dirty="0" sz="2200" spc="305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55" i="1">
                <a:solidFill>
                  <a:srgbClr val="2E404D"/>
                </a:solidFill>
                <a:latin typeface="Arial"/>
                <a:cs typeface="Arial"/>
              </a:rPr>
              <a:t>та</a:t>
            </a:r>
            <a:r>
              <a:rPr dirty="0" sz="2200" spc="310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114" i="1">
                <a:solidFill>
                  <a:srgbClr val="2E404D"/>
                </a:solidFill>
                <a:latin typeface="Arial"/>
                <a:cs typeface="Arial"/>
              </a:rPr>
              <a:t>літератури</a:t>
            </a:r>
            <a:r>
              <a:rPr dirty="0" sz="2200" spc="305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105" i="1">
                <a:solidFill>
                  <a:srgbClr val="2E404D"/>
                </a:solidFill>
                <a:latin typeface="Arial"/>
                <a:cs typeface="Arial"/>
              </a:rPr>
              <a:t>вищої</a:t>
            </a:r>
            <a:r>
              <a:rPr dirty="0" sz="2200" spc="310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114" i="1">
                <a:solidFill>
                  <a:srgbClr val="2E404D"/>
                </a:solidFill>
                <a:latin typeface="Arial"/>
                <a:cs typeface="Arial"/>
              </a:rPr>
              <a:t>кваліфікаційної </a:t>
            </a:r>
            <a:r>
              <a:rPr dirty="0" sz="2200" spc="120" i="1">
                <a:solidFill>
                  <a:srgbClr val="2E404D"/>
                </a:solidFill>
                <a:latin typeface="Arial"/>
                <a:cs typeface="Arial"/>
              </a:rPr>
              <a:t>категорії,</a:t>
            </a:r>
            <a:r>
              <a:rPr dirty="0" sz="2200" spc="300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110" i="1">
                <a:solidFill>
                  <a:srgbClr val="2E404D"/>
                </a:solidFill>
                <a:latin typeface="Arial"/>
                <a:cs typeface="Arial"/>
              </a:rPr>
              <a:t>старший</a:t>
            </a:r>
            <a:r>
              <a:rPr dirty="0" sz="2200" spc="305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114" i="1">
                <a:solidFill>
                  <a:srgbClr val="2E404D"/>
                </a:solidFill>
                <a:latin typeface="Arial"/>
                <a:cs typeface="Arial"/>
              </a:rPr>
              <a:t>учитель,</a:t>
            </a:r>
            <a:r>
              <a:rPr dirty="0" sz="2200" spc="300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114" i="1">
                <a:solidFill>
                  <a:srgbClr val="2E404D"/>
                </a:solidFill>
                <a:latin typeface="Arial"/>
                <a:cs typeface="Arial"/>
              </a:rPr>
              <a:t>експертка</a:t>
            </a:r>
            <a:r>
              <a:rPr dirty="0" sz="2200" spc="305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i="1">
                <a:solidFill>
                  <a:srgbClr val="2E404D"/>
                </a:solidFill>
                <a:latin typeface="Arial"/>
                <a:cs typeface="Arial"/>
              </a:rPr>
              <a:t>з</a:t>
            </a:r>
            <a:r>
              <a:rPr dirty="0" sz="2200" spc="300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114" i="1">
                <a:solidFill>
                  <a:srgbClr val="2E404D"/>
                </a:solidFill>
                <a:latin typeface="Arial"/>
                <a:cs typeface="Arial"/>
              </a:rPr>
              <a:t>проведення</a:t>
            </a:r>
            <a:r>
              <a:rPr dirty="0" sz="2200" spc="305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110" i="1">
                <a:solidFill>
                  <a:srgbClr val="2E404D"/>
                </a:solidFill>
                <a:latin typeface="Arial"/>
                <a:cs typeface="Arial"/>
              </a:rPr>
              <a:t>сертифікації</a:t>
            </a:r>
            <a:endParaRPr sz="2200">
              <a:latin typeface="Arial"/>
              <a:cs typeface="Arial"/>
            </a:endParaRPr>
          </a:p>
          <a:p>
            <a:pPr marL="506095" marR="238125" indent="-260985">
              <a:lnSpc>
                <a:spcPct val="116500"/>
              </a:lnSpc>
            </a:pPr>
            <a:r>
              <a:rPr dirty="0" sz="2200" spc="114" i="1">
                <a:solidFill>
                  <a:srgbClr val="2E404D"/>
                </a:solidFill>
                <a:latin typeface="Arial"/>
                <a:cs typeface="Arial"/>
              </a:rPr>
              <a:t>вчителів</a:t>
            </a:r>
            <a:r>
              <a:rPr dirty="0" sz="2200" spc="305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120" i="1">
                <a:solidFill>
                  <a:srgbClr val="2E404D"/>
                </a:solidFill>
                <a:latin typeface="Arial"/>
                <a:cs typeface="Arial"/>
              </a:rPr>
              <a:t>української</a:t>
            </a:r>
            <a:r>
              <a:rPr dirty="0" sz="2200" spc="305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95" i="1">
                <a:solidFill>
                  <a:srgbClr val="2E404D"/>
                </a:solidFill>
                <a:latin typeface="Arial"/>
                <a:cs typeface="Arial"/>
              </a:rPr>
              <a:t>мови</a:t>
            </a:r>
            <a:r>
              <a:rPr dirty="0" sz="2200" spc="310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55" i="1">
                <a:solidFill>
                  <a:srgbClr val="2E404D"/>
                </a:solidFill>
                <a:latin typeface="Arial"/>
                <a:cs typeface="Arial"/>
              </a:rPr>
              <a:t>та</a:t>
            </a:r>
            <a:r>
              <a:rPr dirty="0" sz="2200" spc="305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120" i="1">
                <a:solidFill>
                  <a:srgbClr val="2E404D"/>
                </a:solidFill>
                <a:latin typeface="Arial"/>
                <a:cs typeface="Arial"/>
              </a:rPr>
              <a:t>літератури,</a:t>
            </a:r>
            <a:r>
              <a:rPr dirty="0" sz="2200" spc="305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110" i="1">
                <a:solidFill>
                  <a:srgbClr val="2E404D"/>
                </a:solidFill>
                <a:latin typeface="Arial"/>
                <a:cs typeface="Arial"/>
              </a:rPr>
              <a:t>тренерка</a:t>
            </a:r>
            <a:r>
              <a:rPr dirty="0" sz="2200" spc="310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105" i="1">
                <a:solidFill>
                  <a:srgbClr val="2E404D"/>
                </a:solidFill>
                <a:latin typeface="Arial"/>
                <a:cs typeface="Arial"/>
              </a:rPr>
              <a:t>освітнього </a:t>
            </a:r>
            <a:r>
              <a:rPr dirty="0" sz="2200" spc="110" i="1">
                <a:solidFill>
                  <a:srgbClr val="2E404D"/>
                </a:solidFill>
                <a:latin typeface="Arial"/>
                <a:cs typeface="Arial"/>
              </a:rPr>
              <a:t>проєкту</a:t>
            </a:r>
            <a:r>
              <a:rPr dirty="0" sz="2200" spc="320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120" i="1">
                <a:solidFill>
                  <a:srgbClr val="2E404D"/>
                </a:solidFill>
                <a:latin typeface="Arial"/>
                <a:cs typeface="Arial"/>
              </a:rPr>
              <a:t>«Цифровізація:</a:t>
            </a:r>
            <a:r>
              <a:rPr dirty="0" sz="2200" spc="325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114" i="1">
                <a:solidFill>
                  <a:srgbClr val="2E404D"/>
                </a:solidFill>
                <a:latin typeface="Arial"/>
                <a:cs typeface="Arial"/>
              </a:rPr>
              <a:t>підтримка</a:t>
            </a:r>
            <a:r>
              <a:rPr dirty="0" sz="2200" spc="320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120" i="1">
                <a:solidFill>
                  <a:srgbClr val="2E404D"/>
                </a:solidFill>
                <a:latin typeface="Arial"/>
                <a:cs typeface="Arial"/>
              </a:rPr>
              <a:t>українських</a:t>
            </a:r>
            <a:r>
              <a:rPr dirty="0" sz="2200" spc="325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114" i="1">
                <a:solidFill>
                  <a:srgbClr val="2E404D"/>
                </a:solidFill>
                <a:latin typeface="Arial"/>
                <a:cs typeface="Arial"/>
              </a:rPr>
              <a:t>учителів»</a:t>
            </a:r>
            <a:r>
              <a:rPr dirty="0" sz="2200" spc="320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65" i="1">
                <a:solidFill>
                  <a:srgbClr val="2E404D"/>
                </a:solidFill>
                <a:latin typeface="Arial"/>
                <a:cs typeface="Arial"/>
              </a:rPr>
              <a:t>від</a:t>
            </a:r>
            <a:endParaRPr sz="2200">
              <a:latin typeface="Arial"/>
              <a:cs typeface="Arial"/>
            </a:endParaRPr>
          </a:p>
          <a:p>
            <a:pPr marL="302260">
              <a:lnSpc>
                <a:spcPct val="100000"/>
              </a:lnSpc>
              <a:spcBef>
                <a:spcPts val="434"/>
              </a:spcBef>
            </a:pPr>
            <a:r>
              <a:rPr dirty="0" sz="2200" spc="120" i="1">
                <a:solidFill>
                  <a:srgbClr val="2E404D"/>
                </a:solidFill>
                <a:latin typeface="Arial"/>
                <a:cs typeface="Arial"/>
              </a:rPr>
              <a:t>австрійської</a:t>
            </a:r>
            <a:r>
              <a:rPr dirty="0" sz="2200" spc="300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110" i="1">
                <a:solidFill>
                  <a:srgbClr val="2E404D"/>
                </a:solidFill>
                <a:latin typeface="Arial"/>
                <a:cs typeface="Arial"/>
              </a:rPr>
              <a:t>служби</a:t>
            </a:r>
            <a:r>
              <a:rPr dirty="0" sz="2200" spc="300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120" i="1">
                <a:solidFill>
                  <a:srgbClr val="2E404D"/>
                </a:solidFill>
                <a:latin typeface="Arial"/>
                <a:cs typeface="Arial"/>
              </a:rPr>
              <a:t>академічних</a:t>
            </a:r>
            <a:r>
              <a:rPr dirty="0" sz="2200" spc="300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114" i="1">
                <a:solidFill>
                  <a:srgbClr val="2E404D"/>
                </a:solidFill>
                <a:latin typeface="Arial"/>
                <a:cs typeface="Arial"/>
              </a:rPr>
              <a:t>обмінів</a:t>
            </a:r>
            <a:r>
              <a:rPr dirty="0" sz="2200" spc="305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114" i="1">
                <a:solidFill>
                  <a:srgbClr val="2E404D"/>
                </a:solidFill>
                <a:latin typeface="Arial"/>
                <a:cs typeface="Arial"/>
              </a:rPr>
              <a:t>(OEAD),</a:t>
            </a:r>
            <a:r>
              <a:rPr dirty="0" sz="2200" spc="300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114" i="1">
                <a:solidFill>
                  <a:srgbClr val="2E404D"/>
                </a:solidFill>
                <a:latin typeface="Arial"/>
                <a:cs typeface="Arial"/>
              </a:rPr>
              <a:t>учасниця</a:t>
            </a:r>
            <a:r>
              <a:rPr dirty="0" sz="2200" spc="300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75" i="1">
                <a:solidFill>
                  <a:srgbClr val="2E404D"/>
                </a:solidFill>
                <a:latin typeface="Arial"/>
                <a:cs typeface="Arial"/>
              </a:rPr>
              <a:t>хабу</a:t>
            </a:r>
            <a:endParaRPr sz="2200">
              <a:latin typeface="Arial"/>
              <a:cs typeface="Arial"/>
            </a:endParaRPr>
          </a:p>
          <a:p>
            <a:pPr marL="2643505" marR="2635885" indent="111760">
              <a:lnSpc>
                <a:spcPct val="116500"/>
              </a:lnSpc>
            </a:pPr>
            <a:r>
              <a:rPr dirty="0" sz="2200" spc="114" i="1">
                <a:solidFill>
                  <a:srgbClr val="2E404D"/>
                </a:solidFill>
                <a:latin typeface="Arial"/>
                <a:cs typeface="Arial"/>
              </a:rPr>
              <a:t>«Цифровий</a:t>
            </a:r>
            <a:r>
              <a:rPr dirty="0" sz="2200" spc="300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110" i="1">
                <a:solidFill>
                  <a:srgbClr val="2E404D"/>
                </a:solidFill>
                <a:latin typeface="Arial"/>
                <a:cs typeface="Arial"/>
              </a:rPr>
              <a:t>простір</a:t>
            </a:r>
            <a:r>
              <a:rPr dirty="0" sz="2200" spc="305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105" i="1">
                <a:solidFill>
                  <a:srgbClr val="2E404D"/>
                </a:solidFill>
                <a:latin typeface="Arial"/>
                <a:cs typeface="Arial"/>
              </a:rPr>
              <a:t>педагога» </a:t>
            </a:r>
            <a:r>
              <a:rPr dirty="0" sz="2200" spc="55" i="1">
                <a:solidFill>
                  <a:srgbClr val="2E404D"/>
                </a:solidFill>
                <a:latin typeface="Arial"/>
                <a:cs typeface="Arial"/>
              </a:rPr>
              <a:t>НЦ</a:t>
            </a:r>
            <a:r>
              <a:rPr dirty="0" sz="2200" spc="295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105" i="1">
                <a:solidFill>
                  <a:srgbClr val="2E404D"/>
                </a:solidFill>
                <a:latin typeface="Arial"/>
                <a:cs typeface="Arial"/>
              </a:rPr>
              <a:t>“Мала</a:t>
            </a:r>
            <a:r>
              <a:rPr dirty="0" sz="2200" spc="300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114" i="1">
                <a:solidFill>
                  <a:srgbClr val="2E404D"/>
                </a:solidFill>
                <a:latin typeface="Arial"/>
                <a:cs typeface="Arial"/>
              </a:rPr>
              <a:t>академія</a:t>
            </a:r>
            <a:r>
              <a:rPr dirty="0" sz="2200" spc="300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95" i="1">
                <a:solidFill>
                  <a:srgbClr val="2E404D"/>
                </a:solidFill>
                <a:latin typeface="Arial"/>
                <a:cs typeface="Arial"/>
              </a:rPr>
              <a:t>наук</a:t>
            </a:r>
            <a:r>
              <a:rPr dirty="0" sz="2200" spc="300" i="1">
                <a:solidFill>
                  <a:srgbClr val="2E404D"/>
                </a:solidFill>
                <a:latin typeface="Arial"/>
                <a:cs typeface="Arial"/>
              </a:rPr>
              <a:t> </a:t>
            </a:r>
            <a:r>
              <a:rPr dirty="0" sz="2200" spc="105" i="1">
                <a:solidFill>
                  <a:srgbClr val="2E404D"/>
                </a:solidFill>
                <a:latin typeface="Arial"/>
                <a:cs typeface="Arial"/>
              </a:rPr>
              <a:t>України”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4520565" cy="10287000"/>
            <a:chOff x="0" y="0"/>
            <a:chExt cx="4520565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4459605" cy="10287000"/>
            </a:xfrm>
            <a:custGeom>
              <a:avLst/>
              <a:gdLst/>
              <a:ahLst/>
              <a:cxnLst/>
              <a:rect l="l" t="t" r="r" b="b"/>
              <a:pathLst>
                <a:path w="4459605" h="10287000">
                  <a:moveTo>
                    <a:pt x="0" y="10286999"/>
                  </a:moveTo>
                  <a:lnTo>
                    <a:pt x="4459207" y="10286999"/>
                  </a:lnTo>
                  <a:lnTo>
                    <a:pt x="4459207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C2EB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459207" y="0"/>
              <a:ext cx="61594" cy="10287000"/>
            </a:xfrm>
            <a:custGeom>
              <a:avLst/>
              <a:gdLst/>
              <a:ahLst/>
              <a:cxnLst/>
              <a:rect l="l" t="t" r="r" b="b"/>
              <a:pathLst>
                <a:path w="61595" h="10287000">
                  <a:moveTo>
                    <a:pt x="60970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60970" y="0"/>
                  </a:lnTo>
                  <a:lnTo>
                    <a:pt x="60970" y="10286999"/>
                  </a:lnTo>
                  <a:close/>
                </a:path>
              </a:pathLst>
            </a:custGeom>
            <a:solidFill>
              <a:srgbClr val="2E404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4921" y="1679974"/>
              <a:ext cx="144527" cy="14158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1375" y="2182329"/>
              <a:ext cx="144656" cy="14146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2785" y="1884207"/>
              <a:ext cx="144495" cy="14146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5529" y="1921192"/>
              <a:ext cx="144613" cy="14154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3303997" cy="353844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9748" y="1188938"/>
              <a:ext cx="144613" cy="14150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48321" y="2186949"/>
              <a:ext cx="144527" cy="14150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7801" y="2672138"/>
              <a:ext cx="144527" cy="14150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11037" y="3474521"/>
              <a:ext cx="144613" cy="14147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88853" y="3503566"/>
              <a:ext cx="144602" cy="14149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51088" y="3392515"/>
              <a:ext cx="144602" cy="14154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1563" y="3605966"/>
              <a:ext cx="144602" cy="14149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93304" y="3658216"/>
              <a:ext cx="144495" cy="14152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61173" y="3648999"/>
              <a:ext cx="144570" cy="14154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94706" y="3845310"/>
              <a:ext cx="144602" cy="141499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85971" y="3695900"/>
              <a:ext cx="144495" cy="14152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01955" y="3727619"/>
              <a:ext cx="144495" cy="14145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94430" y="3707675"/>
              <a:ext cx="108505" cy="105392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8875" rIns="0" bIns="0" rtlCol="0" vert="horz">
            <a:spAutoFit/>
          </a:bodyPr>
          <a:lstStyle/>
          <a:p>
            <a:pPr marL="5317490">
              <a:lnSpc>
                <a:spcPct val="100000"/>
              </a:lnSpc>
              <a:spcBef>
                <a:spcPts val="100"/>
              </a:spcBef>
            </a:pPr>
            <a:r>
              <a:rPr dirty="0" spc="-175"/>
              <a:t>КОНТАКТИ</a:t>
            </a:r>
          </a:p>
        </p:txBody>
      </p:sp>
      <p:sp>
        <p:nvSpPr>
          <p:cNvPr id="24" name="object 2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70"/>
              <a:t>OK</a:t>
            </a:r>
            <a:r>
              <a:rPr dirty="0" spc="-735"/>
              <a:t> </a:t>
            </a:r>
            <a:r>
              <a:rPr dirty="0" spc="-630"/>
              <a:t>S</a:t>
            </a:r>
            <a:r>
              <a:rPr dirty="0" spc="-735"/>
              <a:t> </a:t>
            </a:r>
            <a:r>
              <a:rPr dirty="0" spc="290"/>
              <a:t>AN</a:t>
            </a:r>
            <a:r>
              <a:rPr dirty="0" spc="-730"/>
              <a:t> </a:t>
            </a:r>
            <a:r>
              <a:rPr dirty="0" spc="130"/>
              <a:t>AK</a:t>
            </a:r>
            <a:r>
              <a:rPr dirty="0" spc="-735"/>
              <a:t> </a:t>
            </a:r>
            <a:r>
              <a:rPr dirty="0" spc="-270"/>
              <a:t>U</a:t>
            </a:r>
            <a:r>
              <a:rPr dirty="0" spc="-735"/>
              <a:t> </a:t>
            </a:r>
            <a:r>
              <a:rPr dirty="0" spc="-680"/>
              <a:t>Z</a:t>
            </a:r>
            <a:r>
              <a:rPr dirty="0" spc="-730"/>
              <a:t> </a:t>
            </a:r>
            <a:r>
              <a:rPr dirty="0" spc="170"/>
              <a:t>ME</a:t>
            </a:r>
            <a:r>
              <a:rPr dirty="0" spc="-735"/>
              <a:t> </a:t>
            </a:r>
            <a:r>
              <a:rPr dirty="0" spc="-30"/>
              <a:t>N</a:t>
            </a:r>
            <a:r>
              <a:rPr dirty="0" spc="-730"/>
              <a:t> </a:t>
            </a:r>
            <a:r>
              <a:rPr dirty="0" spc="-345"/>
              <a:t>K</a:t>
            </a:r>
            <a:r>
              <a:rPr dirty="0" spc="-735"/>
              <a:t> </a:t>
            </a:r>
            <a:r>
              <a:rPr dirty="0" spc="260"/>
              <a:t>O</a:t>
            </a:r>
            <a:r>
              <a:rPr dirty="0" spc="-735"/>
              <a:t> </a:t>
            </a:r>
            <a:r>
              <a:rPr dirty="0" spc="-275"/>
              <a:t>1</a:t>
            </a:r>
            <a:r>
              <a:rPr dirty="0" spc="-730"/>
              <a:t> </a:t>
            </a:r>
            <a:r>
              <a:rPr dirty="0" spc="-275"/>
              <a:t>9</a:t>
            </a:r>
            <a:r>
              <a:rPr dirty="0" spc="-735"/>
              <a:t> </a:t>
            </a:r>
            <a:r>
              <a:rPr dirty="0" spc="-275"/>
              <a:t>7</a:t>
            </a:r>
            <a:r>
              <a:rPr dirty="0" spc="-730"/>
              <a:t> </a:t>
            </a:r>
            <a:r>
              <a:rPr dirty="0" spc="-275"/>
              <a:t>5</a:t>
            </a:r>
            <a:r>
              <a:rPr dirty="0" spc="-735"/>
              <a:t> </a:t>
            </a:r>
            <a:r>
              <a:rPr dirty="0" spc="-465"/>
              <a:t>@</a:t>
            </a:r>
            <a:r>
              <a:rPr dirty="0" spc="-735"/>
              <a:t> </a:t>
            </a:r>
            <a:r>
              <a:rPr dirty="0" spc="340"/>
              <a:t>GMAI</a:t>
            </a:r>
            <a:r>
              <a:rPr dirty="0" spc="-730"/>
              <a:t> </a:t>
            </a:r>
            <a:r>
              <a:rPr dirty="0" spc="-335"/>
              <a:t>L</a:t>
            </a:r>
            <a:r>
              <a:rPr dirty="0" spc="-735"/>
              <a:t> </a:t>
            </a:r>
            <a:r>
              <a:rPr dirty="0" spc="-290"/>
              <a:t>.</a:t>
            </a:r>
            <a:r>
              <a:rPr dirty="0" spc="-730"/>
              <a:t> </a:t>
            </a:r>
            <a:r>
              <a:rPr dirty="0" spc="550"/>
              <a:t>COM</a:t>
            </a:r>
          </a:p>
          <a:p>
            <a:pPr>
              <a:lnSpc>
                <a:spcPct val="100000"/>
              </a:lnSpc>
              <a:spcBef>
                <a:spcPts val="1175"/>
              </a:spcBef>
            </a:p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687955" algn="l"/>
                <a:tab pos="3149600" algn="l"/>
              </a:tabLst>
            </a:pPr>
            <a:r>
              <a:rPr dirty="0" u="heavy" spc="70">
                <a:uFill>
                  <a:solidFill>
                    <a:srgbClr val="2E404D"/>
                  </a:solidFill>
                </a:uFill>
              </a:rPr>
              <a:t>CТ</a:t>
            </a:r>
            <a:r>
              <a:rPr dirty="0" u="heavy" spc="-735">
                <a:uFill>
                  <a:solidFill>
                    <a:srgbClr val="2E404D"/>
                  </a:solidFill>
                </a:uFill>
              </a:rPr>
              <a:t> </a:t>
            </a:r>
            <a:r>
              <a:rPr dirty="0" u="heavy" spc="320">
                <a:uFill>
                  <a:solidFill>
                    <a:srgbClr val="2E404D"/>
                  </a:solidFill>
                </a:uFill>
              </a:rPr>
              <a:t>ОР</a:t>
            </a:r>
            <a:r>
              <a:rPr dirty="0" u="heavy" spc="-730">
                <a:uFill>
                  <a:solidFill>
                    <a:srgbClr val="2E404D"/>
                  </a:solidFill>
                </a:uFill>
              </a:rPr>
              <a:t> </a:t>
            </a:r>
            <a:r>
              <a:rPr dirty="0" u="heavy" spc="-655">
                <a:uFill>
                  <a:solidFill>
                    <a:srgbClr val="2E404D"/>
                  </a:solidFill>
                </a:uFill>
              </a:rPr>
              <a:t>І</a:t>
            </a:r>
            <a:r>
              <a:rPr dirty="0" u="heavy" spc="-730">
                <a:uFill>
                  <a:solidFill>
                    <a:srgbClr val="2E404D"/>
                  </a:solidFill>
                </a:uFill>
              </a:rPr>
              <a:t> </a:t>
            </a:r>
            <a:r>
              <a:rPr dirty="0" u="heavy" spc="-229">
                <a:uFill>
                  <a:solidFill>
                    <a:srgbClr val="2E404D"/>
                  </a:solidFill>
                </a:uFill>
              </a:rPr>
              <a:t>Н</a:t>
            </a:r>
            <a:r>
              <a:rPr dirty="0" u="heavy" spc="-735">
                <a:uFill>
                  <a:solidFill>
                    <a:srgbClr val="2E404D"/>
                  </a:solidFill>
                </a:uFill>
              </a:rPr>
              <a:t> </a:t>
            </a:r>
            <a:r>
              <a:rPr dirty="0" u="heavy" spc="-345">
                <a:uFill>
                  <a:solidFill>
                    <a:srgbClr val="2E404D"/>
                  </a:solidFill>
                </a:uFill>
              </a:rPr>
              <a:t>К</a:t>
            </a:r>
            <a:r>
              <a:rPr dirty="0" u="heavy" spc="-730">
                <a:uFill>
                  <a:solidFill>
                    <a:srgbClr val="2E404D"/>
                  </a:solidFill>
                </a:uFill>
              </a:rPr>
              <a:t> </a:t>
            </a:r>
            <a:r>
              <a:rPr dirty="0" u="heavy" spc="130">
                <a:uFill>
                  <a:solidFill>
                    <a:srgbClr val="2E404D"/>
                  </a:solidFill>
                </a:uFill>
              </a:rPr>
              <a:t>А</a:t>
            </a:r>
            <a:r>
              <a:rPr dirty="0" u="heavy">
                <a:uFill>
                  <a:solidFill>
                    <a:srgbClr val="2E404D"/>
                  </a:solidFill>
                </a:uFill>
              </a:rPr>
              <a:t>	</a:t>
            </a:r>
            <a:r>
              <a:rPr dirty="0" u="heavy" spc="-50">
                <a:uFill>
                  <a:solidFill>
                    <a:srgbClr val="2E404D"/>
                  </a:solidFill>
                </a:uFill>
              </a:rPr>
              <a:t>У</a:t>
            </a:r>
            <a:r>
              <a:rPr dirty="0" u="heavy">
                <a:uFill>
                  <a:solidFill>
                    <a:srgbClr val="2E404D"/>
                  </a:solidFill>
                </a:uFill>
              </a:rPr>
              <a:t>	</a:t>
            </a:r>
            <a:r>
              <a:rPr dirty="0" u="heavy" spc="-35">
                <a:uFill>
                  <a:solidFill>
                    <a:srgbClr val="2E404D"/>
                  </a:solidFill>
                </a:uFill>
              </a:rPr>
              <a:t>Ф</a:t>
            </a:r>
            <a:r>
              <a:rPr dirty="0" u="heavy" spc="-730">
                <a:uFill>
                  <a:solidFill>
                    <a:srgbClr val="2E404D"/>
                  </a:solidFill>
                </a:uFill>
              </a:rPr>
              <a:t> </a:t>
            </a:r>
            <a:r>
              <a:rPr dirty="0" u="heavy" spc="-335">
                <a:uFill>
                  <a:solidFill>
                    <a:srgbClr val="2E404D"/>
                  </a:solidFill>
                </a:uFill>
              </a:rPr>
              <a:t>Е</a:t>
            </a:r>
            <a:r>
              <a:rPr dirty="0" u="heavy" spc="-730">
                <a:uFill>
                  <a:solidFill>
                    <a:srgbClr val="2E404D"/>
                  </a:solidFill>
                </a:uFill>
              </a:rPr>
              <a:t> </a:t>
            </a:r>
            <a:r>
              <a:rPr dirty="0" u="heavy" spc="-55">
                <a:uFill>
                  <a:solidFill>
                    <a:srgbClr val="2E404D"/>
                  </a:solidFill>
                </a:uFill>
              </a:rPr>
              <a:t>Й</a:t>
            </a:r>
            <a:r>
              <a:rPr dirty="0" u="heavy" spc="-730">
                <a:uFill>
                  <a:solidFill>
                    <a:srgbClr val="2E404D"/>
                  </a:solidFill>
                </a:uFill>
              </a:rPr>
              <a:t> </a:t>
            </a:r>
            <a:r>
              <a:rPr dirty="0" u="heavy" spc="225">
                <a:uFill>
                  <a:solidFill>
                    <a:srgbClr val="2E404D"/>
                  </a:solidFill>
                </a:uFill>
              </a:rPr>
              <a:t>СБ</a:t>
            </a:r>
            <a:r>
              <a:rPr dirty="0" u="heavy" spc="-730">
                <a:uFill>
                  <a:solidFill>
                    <a:srgbClr val="2E404D"/>
                  </a:solidFill>
                </a:uFill>
              </a:rPr>
              <a:t> </a:t>
            </a:r>
            <a:r>
              <a:rPr dirty="0" u="heavy" spc="-190">
                <a:uFill>
                  <a:solidFill>
                    <a:srgbClr val="2E404D"/>
                  </a:solidFill>
                </a:uFill>
              </a:rPr>
              <a:t>У</a:t>
            </a:r>
            <a:r>
              <a:rPr dirty="0" u="heavy" spc="-730">
                <a:uFill>
                  <a:solidFill>
                    <a:srgbClr val="2E404D"/>
                  </a:solidFill>
                </a:uFill>
              </a:rPr>
              <a:t> </a:t>
            </a:r>
            <a:r>
              <a:rPr dirty="0" u="heavy" spc="-210">
                <a:uFill>
                  <a:solidFill>
                    <a:srgbClr val="2E404D"/>
                  </a:solidFill>
                </a:uFill>
              </a:rPr>
              <a:t>Ц</a:t>
            </a:r>
            <a:r>
              <a:rPr dirty="0" spc="-730"/>
              <a:t> </a:t>
            </a:r>
            <a:r>
              <a:rPr dirty="0" u="heavy" spc="-705">
                <a:uFill>
                  <a:solidFill>
                    <a:srgbClr val="2E404D"/>
                  </a:solidFill>
                </a:uFill>
              </a:rPr>
              <a:t>І</a:t>
            </a:r>
            <a:r>
              <a:rPr dirty="0" u="heavy">
                <a:uFill>
                  <a:solidFill>
                    <a:srgbClr val="2E404D"/>
                  </a:solidFill>
                </a:uFill>
              </a:rPr>
              <a:t> </a:t>
            </a:r>
          </a:p>
          <a:p>
            <a:pPr marL="12700" marR="5080">
              <a:lnSpc>
                <a:spcPct val="115500"/>
              </a:lnSpc>
            </a:pPr>
            <a:r>
              <a:rPr dirty="0" spc="-229"/>
              <a:t>H</a:t>
            </a:r>
            <a:r>
              <a:rPr dirty="0" spc="-735"/>
              <a:t> </a:t>
            </a:r>
            <a:r>
              <a:rPr dirty="0" spc="-655"/>
              <a:t>T</a:t>
            </a:r>
            <a:r>
              <a:rPr dirty="0" spc="-730"/>
              <a:t> </a:t>
            </a:r>
            <a:r>
              <a:rPr dirty="0" spc="-655"/>
              <a:t>T</a:t>
            </a:r>
            <a:r>
              <a:rPr dirty="0" spc="-730"/>
              <a:t> </a:t>
            </a:r>
            <a:r>
              <a:rPr dirty="0" spc="-45"/>
              <a:t>P</a:t>
            </a:r>
            <a:r>
              <a:rPr dirty="0" spc="-730"/>
              <a:t> </a:t>
            </a:r>
            <a:r>
              <a:rPr dirty="0" spc="-630"/>
              <a:t>S</a:t>
            </a:r>
            <a:r>
              <a:rPr dirty="0" spc="-730"/>
              <a:t> </a:t>
            </a:r>
            <a:r>
              <a:rPr dirty="0" spc="-600"/>
              <a:t>:</a:t>
            </a:r>
            <a:r>
              <a:rPr dirty="0" spc="-735"/>
              <a:t> </a:t>
            </a:r>
            <a:r>
              <a:rPr dirty="0" spc="-60"/>
              <a:t>/</a:t>
            </a:r>
            <a:r>
              <a:rPr dirty="0" spc="-730"/>
              <a:t> </a:t>
            </a:r>
            <a:r>
              <a:rPr dirty="0" spc="-60"/>
              <a:t>/</a:t>
            </a:r>
            <a:r>
              <a:rPr dirty="0" spc="-730"/>
              <a:t> </a:t>
            </a:r>
            <a:r>
              <a:rPr dirty="0" spc="-105"/>
              <a:t>W</a:t>
            </a:r>
            <a:r>
              <a:rPr dirty="0" spc="-730"/>
              <a:t> </a:t>
            </a:r>
            <a:r>
              <a:rPr dirty="0" spc="-105"/>
              <a:t>W</a:t>
            </a:r>
            <a:r>
              <a:rPr dirty="0" spc="-730"/>
              <a:t> </a:t>
            </a:r>
            <a:r>
              <a:rPr dirty="0" spc="-105"/>
              <a:t>W</a:t>
            </a:r>
            <a:r>
              <a:rPr dirty="0" spc="-735"/>
              <a:t> </a:t>
            </a:r>
            <a:r>
              <a:rPr dirty="0" spc="-290"/>
              <a:t>.</a:t>
            </a:r>
            <a:r>
              <a:rPr dirty="0" spc="-730"/>
              <a:t> </a:t>
            </a:r>
            <a:r>
              <a:rPr dirty="0" spc="-305"/>
              <a:t>F</a:t>
            </a:r>
            <a:r>
              <a:rPr dirty="0" spc="-730"/>
              <a:t> </a:t>
            </a:r>
            <a:r>
              <a:rPr dirty="0" spc="350"/>
              <a:t>ACE</a:t>
            </a:r>
            <a:r>
              <a:rPr dirty="0" spc="-730"/>
              <a:t> </a:t>
            </a:r>
            <a:r>
              <a:rPr dirty="0" spc="-385"/>
              <a:t>B</a:t>
            </a:r>
            <a:r>
              <a:rPr dirty="0" spc="-730"/>
              <a:t> </a:t>
            </a:r>
            <a:r>
              <a:rPr dirty="0" spc="340"/>
              <a:t>OOK</a:t>
            </a:r>
            <a:r>
              <a:rPr dirty="0" spc="-735"/>
              <a:t> </a:t>
            </a:r>
            <a:r>
              <a:rPr dirty="0" spc="-290"/>
              <a:t>.</a:t>
            </a:r>
            <a:r>
              <a:rPr dirty="0" spc="-730"/>
              <a:t> </a:t>
            </a:r>
            <a:r>
              <a:rPr dirty="0" spc="520"/>
              <a:t>COM/</a:t>
            </a:r>
            <a:r>
              <a:rPr dirty="0" spc="-730"/>
              <a:t> </a:t>
            </a:r>
            <a:r>
              <a:rPr dirty="0" spc="-45"/>
              <a:t>P</a:t>
            </a:r>
            <a:r>
              <a:rPr dirty="0" spc="-730"/>
              <a:t> </a:t>
            </a:r>
            <a:r>
              <a:rPr dirty="0" spc="-300"/>
              <a:t>R</a:t>
            </a:r>
            <a:r>
              <a:rPr dirty="0" spc="-730"/>
              <a:t> </a:t>
            </a:r>
            <a:r>
              <a:rPr dirty="0" spc="190"/>
              <a:t>OF</a:t>
            </a:r>
            <a:r>
              <a:rPr dirty="0" spc="-730"/>
              <a:t> </a:t>
            </a:r>
            <a:r>
              <a:rPr dirty="0" spc="-655"/>
              <a:t>I</a:t>
            </a:r>
            <a:r>
              <a:rPr dirty="0" spc="-735"/>
              <a:t> </a:t>
            </a:r>
            <a:r>
              <a:rPr dirty="0" spc="-385"/>
              <a:t>L </a:t>
            </a:r>
            <a:r>
              <a:rPr dirty="0" spc="-335"/>
              <a:t>E</a:t>
            </a:r>
            <a:r>
              <a:rPr dirty="0" spc="-735"/>
              <a:t> </a:t>
            </a:r>
            <a:r>
              <a:rPr dirty="0" spc="-290"/>
              <a:t>.</a:t>
            </a:r>
            <a:r>
              <a:rPr dirty="0" spc="-730"/>
              <a:t> </a:t>
            </a:r>
            <a:r>
              <a:rPr dirty="0" spc="-45"/>
              <a:t>P</a:t>
            </a:r>
            <a:r>
              <a:rPr dirty="0" spc="-735"/>
              <a:t> </a:t>
            </a:r>
            <a:r>
              <a:rPr dirty="0" spc="-229"/>
              <a:t>H</a:t>
            </a:r>
            <a:r>
              <a:rPr dirty="0" spc="-730"/>
              <a:t> </a:t>
            </a:r>
            <a:r>
              <a:rPr dirty="0" spc="-45"/>
              <a:t>P</a:t>
            </a:r>
            <a:r>
              <a:rPr dirty="0" spc="-735"/>
              <a:t> </a:t>
            </a:r>
            <a:r>
              <a:rPr dirty="0" spc="140"/>
              <a:t>?</a:t>
            </a:r>
            <a:r>
              <a:rPr dirty="0" spc="-730"/>
              <a:t> </a:t>
            </a:r>
            <a:r>
              <a:rPr dirty="0" spc="-655"/>
              <a:t>I</a:t>
            </a:r>
            <a:r>
              <a:rPr dirty="0" spc="-730"/>
              <a:t> </a:t>
            </a:r>
            <a:r>
              <a:rPr dirty="0" spc="-110"/>
              <a:t>D</a:t>
            </a:r>
            <a:r>
              <a:rPr dirty="0" spc="-735"/>
              <a:t> </a:t>
            </a:r>
            <a:r>
              <a:rPr dirty="0" spc="-705"/>
              <a:t>=</a:t>
            </a:r>
            <a:r>
              <a:rPr dirty="0" spc="-730"/>
              <a:t> </a:t>
            </a:r>
            <a:r>
              <a:rPr dirty="0" spc="-275"/>
              <a:t>1</a:t>
            </a:r>
            <a:r>
              <a:rPr dirty="0" spc="-735"/>
              <a:t> </a:t>
            </a:r>
            <a:r>
              <a:rPr dirty="0" spc="-275"/>
              <a:t>0</a:t>
            </a:r>
            <a:r>
              <a:rPr dirty="0" spc="-730"/>
              <a:t> </a:t>
            </a:r>
            <a:r>
              <a:rPr dirty="0" spc="-275"/>
              <a:t>0</a:t>
            </a:r>
            <a:r>
              <a:rPr dirty="0" spc="-730"/>
              <a:t> </a:t>
            </a:r>
            <a:r>
              <a:rPr dirty="0" spc="-275"/>
              <a:t>0</a:t>
            </a:r>
            <a:r>
              <a:rPr dirty="0" spc="-735"/>
              <a:t> </a:t>
            </a:r>
            <a:r>
              <a:rPr dirty="0" spc="-275"/>
              <a:t>1</a:t>
            </a:r>
            <a:r>
              <a:rPr dirty="0" spc="-730"/>
              <a:t> </a:t>
            </a:r>
            <a:r>
              <a:rPr dirty="0" spc="-275"/>
              <a:t>2</a:t>
            </a:r>
            <a:r>
              <a:rPr dirty="0" spc="-735"/>
              <a:t> </a:t>
            </a:r>
            <a:r>
              <a:rPr dirty="0" spc="-275"/>
              <a:t>3</a:t>
            </a:r>
            <a:r>
              <a:rPr dirty="0" spc="-730"/>
              <a:t> </a:t>
            </a:r>
            <a:r>
              <a:rPr dirty="0" spc="-275"/>
              <a:t>7</a:t>
            </a:r>
            <a:r>
              <a:rPr dirty="0" spc="-735"/>
              <a:t> </a:t>
            </a:r>
            <a:r>
              <a:rPr dirty="0" spc="-275"/>
              <a:t>2</a:t>
            </a:r>
            <a:r>
              <a:rPr dirty="0" spc="-730"/>
              <a:t> </a:t>
            </a:r>
            <a:r>
              <a:rPr dirty="0" spc="-275"/>
              <a:t>4</a:t>
            </a:r>
            <a:r>
              <a:rPr dirty="0" spc="-730"/>
              <a:t> </a:t>
            </a:r>
            <a:r>
              <a:rPr dirty="0" spc="-275"/>
              <a:t>3</a:t>
            </a:r>
            <a:r>
              <a:rPr dirty="0" spc="-735"/>
              <a:t> </a:t>
            </a:r>
            <a:r>
              <a:rPr dirty="0" spc="-275"/>
              <a:t>1</a:t>
            </a:r>
            <a:r>
              <a:rPr dirty="0" spc="-730"/>
              <a:t> </a:t>
            </a:r>
            <a:r>
              <a:rPr dirty="0" spc="-275"/>
              <a:t>6</a:t>
            </a:r>
            <a:r>
              <a:rPr dirty="0" spc="-735"/>
              <a:t> </a:t>
            </a:r>
            <a:r>
              <a:rPr dirty="0" spc="-275"/>
              <a:t>4</a:t>
            </a:r>
            <a:r>
              <a:rPr dirty="0" spc="-730"/>
              <a:t> </a:t>
            </a:r>
            <a:r>
              <a:rPr dirty="0" spc="-325"/>
              <a:t>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738" y="1107063"/>
            <a:ext cx="13749655" cy="2225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8665"/>
              </a:lnSpc>
              <a:spcBef>
                <a:spcPts val="100"/>
              </a:spcBef>
            </a:pPr>
            <a:r>
              <a:rPr dirty="0" sz="7500" spc="-20"/>
              <a:t>Цифрові</a:t>
            </a:r>
            <a:r>
              <a:rPr dirty="0" sz="7500" spc="-415"/>
              <a:t> </a:t>
            </a:r>
            <a:r>
              <a:rPr dirty="0" sz="7500" spc="95"/>
              <a:t>застосунки</a:t>
            </a:r>
            <a:r>
              <a:rPr dirty="0" sz="7500" spc="-355"/>
              <a:t> з</a:t>
            </a:r>
            <a:r>
              <a:rPr dirty="0" sz="7500" spc="-305"/>
              <a:t> </a:t>
            </a:r>
            <a:r>
              <a:rPr dirty="0" sz="7500" spc="-1230"/>
              <a:t>ШІ</a:t>
            </a:r>
            <a:endParaRPr sz="7500"/>
          </a:p>
          <a:p>
            <a:pPr marL="12700">
              <a:lnSpc>
                <a:spcPts val="8665"/>
              </a:lnSpc>
            </a:pPr>
            <a:r>
              <a:rPr dirty="0" sz="7500" spc="229"/>
              <a:t>на</a:t>
            </a:r>
            <a:r>
              <a:rPr dirty="0" sz="7500" spc="-275"/>
              <a:t> </a:t>
            </a:r>
            <a:r>
              <a:rPr dirty="0" sz="7500"/>
              <a:t>уроках</a:t>
            </a:r>
            <a:r>
              <a:rPr dirty="0" sz="7500" spc="-270"/>
              <a:t> </a:t>
            </a:r>
            <a:r>
              <a:rPr dirty="0" sz="7500"/>
              <a:t>української</a:t>
            </a:r>
            <a:r>
              <a:rPr dirty="0" sz="7500" spc="-270"/>
              <a:t> </a:t>
            </a:r>
            <a:r>
              <a:rPr dirty="0" sz="7500" spc="50"/>
              <a:t>мови</a:t>
            </a:r>
            <a:endParaRPr sz="7500"/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4" name="object 4" descr=""/>
            <p:cNvSpPr/>
            <p:nvPr/>
          </p:nvSpPr>
          <p:spPr>
            <a:xfrm>
              <a:off x="0" y="4734367"/>
              <a:ext cx="18288000" cy="5553075"/>
            </a:xfrm>
            <a:custGeom>
              <a:avLst/>
              <a:gdLst/>
              <a:ahLst/>
              <a:cxnLst/>
              <a:rect l="l" t="t" r="r" b="b"/>
              <a:pathLst>
                <a:path w="18288000" h="5553075">
                  <a:moveTo>
                    <a:pt x="0" y="5552631"/>
                  </a:moveTo>
                  <a:lnTo>
                    <a:pt x="18287999" y="5552631"/>
                  </a:lnTo>
                  <a:lnTo>
                    <a:pt x="18287999" y="0"/>
                  </a:lnTo>
                  <a:lnTo>
                    <a:pt x="0" y="0"/>
                  </a:lnTo>
                  <a:lnTo>
                    <a:pt x="0" y="5552631"/>
                  </a:lnTo>
                  <a:close/>
                </a:path>
              </a:pathLst>
            </a:custGeom>
            <a:solidFill>
              <a:srgbClr val="FAF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4673397"/>
              <a:ext cx="18288000" cy="61594"/>
            </a:xfrm>
            <a:custGeom>
              <a:avLst/>
              <a:gdLst/>
              <a:ahLst/>
              <a:cxnLst/>
              <a:rect l="l" t="t" r="r" b="b"/>
              <a:pathLst>
                <a:path w="18288000" h="61595">
                  <a:moveTo>
                    <a:pt x="18287999" y="60970"/>
                  </a:moveTo>
                  <a:lnTo>
                    <a:pt x="0" y="6097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60970"/>
                  </a:lnTo>
                  <a:close/>
                </a:path>
              </a:pathLst>
            </a:custGeom>
            <a:solidFill>
              <a:srgbClr val="2E404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88395" y="3316163"/>
              <a:ext cx="145276" cy="14557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40790" y="2753463"/>
              <a:ext cx="145196" cy="14560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63791" y="2852118"/>
              <a:ext cx="145143" cy="14554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373973" y="3089479"/>
              <a:ext cx="145221" cy="14563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74343" y="0"/>
              <a:ext cx="2713656" cy="385339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70745" y="2365596"/>
              <a:ext cx="145230" cy="14549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452903" y="2412276"/>
              <a:ext cx="145223" cy="14558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147745" y="2213593"/>
              <a:ext cx="145245" cy="14561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592263" y="2034619"/>
              <a:ext cx="145171" cy="14566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028563" y="3059150"/>
              <a:ext cx="145207" cy="14555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699981" y="2701532"/>
              <a:ext cx="145197" cy="14556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634571" y="2256583"/>
              <a:ext cx="145220" cy="14557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035634" y="2554769"/>
              <a:ext cx="145156" cy="14558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568726" y="1698080"/>
              <a:ext cx="145201" cy="145601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706048" y="1970113"/>
              <a:ext cx="145253" cy="14555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028110" y="1841609"/>
              <a:ext cx="145189" cy="14555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371671" y="1417680"/>
              <a:ext cx="145154" cy="14559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129575" y="1096132"/>
              <a:ext cx="145208" cy="14560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446908" y="935795"/>
              <a:ext cx="145235" cy="14561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653480" y="353518"/>
              <a:ext cx="145206" cy="14554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622028" y="1397961"/>
              <a:ext cx="145197" cy="14561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095942" y="646496"/>
              <a:ext cx="145193" cy="145613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126744" y="1518671"/>
              <a:ext cx="145176" cy="14556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924867" y="1028819"/>
              <a:ext cx="145219" cy="145524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386198" y="522740"/>
              <a:ext cx="145165" cy="14553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896228" y="1491969"/>
              <a:ext cx="106208" cy="110133"/>
            </a:xfrm>
            <a:prstGeom prst="rect">
              <a:avLst/>
            </a:prstGeom>
          </p:spPr>
        </p:pic>
      </p:grpSp>
      <p:sp>
        <p:nvSpPr>
          <p:cNvPr id="32" name="object 32" descr=""/>
          <p:cNvSpPr txBox="1"/>
          <p:nvPr/>
        </p:nvSpPr>
        <p:spPr>
          <a:xfrm>
            <a:off x="700859" y="4833327"/>
            <a:ext cx="4801870" cy="977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  <a:tabLst>
                <a:tab pos="1699895" algn="l"/>
                <a:tab pos="2788920" algn="l"/>
              </a:tabLst>
            </a:pPr>
            <a:r>
              <a:rPr dirty="0" sz="2700" spc="-229">
                <a:solidFill>
                  <a:srgbClr val="2E404D"/>
                </a:solidFill>
                <a:latin typeface="Verdana"/>
                <a:cs typeface="Verdana"/>
              </a:rPr>
              <a:t>П</a:t>
            </a:r>
            <a:r>
              <a:rPr dirty="0" sz="2700" spc="-600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40">
                <a:solidFill>
                  <a:srgbClr val="2E404D"/>
                </a:solidFill>
                <a:latin typeface="Verdana"/>
                <a:cs typeface="Verdana"/>
              </a:rPr>
              <a:t>Р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275">
                <a:solidFill>
                  <a:srgbClr val="2E404D"/>
                </a:solidFill>
                <a:latin typeface="Verdana"/>
                <a:cs typeface="Verdana"/>
              </a:rPr>
              <a:t>Е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270">
                <a:solidFill>
                  <a:srgbClr val="2E404D"/>
                </a:solidFill>
                <a:latin typeface="Verdana"/>
                <a:cs typeface="Verdana"/>
              </a:rPr>
              <a:t>З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275">
                <a:solidFill>
                  <a:srgbClr val="2E404D"/>
                </a:solidFill>
                <a:latin typeface="Verdana"/>
                <a:cs typeface="Verdana"/>
              </a:rPr>
              <a:t>Е</a:t>
            </a:r>
            <a:r>
              <a:rPr dirty="0" sz="2700" spc="-600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190">
                <a:solidFill>
                  <a:srgbClr val="2E404D"/>
                </a:solidFill>
                <a:latin typeface="Verdana"/>
                <a:cs typeface="Verdana"/>
              </a:rPr>
              <a:t>Н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520">
                <a:solidFill>
                  <a:srgbClr val="2E404D"/>
                </a:solidFill>
                <a:latin typeface="Verdana"/>
                <a:cs typeface="Verdana"/>
              </a:rPr>
              <a:t>Т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155">
                <a:solidFill>
                  <a:srgbClr val="2E404D"/>
                </a:solidFill>
                <a:latin typeface="Verdana"/>
                <a:cs typeface="Verdana"/>
              </a:rPr>
              <a:t>АЦ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535">
                <a:solidFill>
                  <a:srgbClr val="2E404D"/>
                </a:solidFill>
                <a:latin typeface="Verdana"/>
                <a:cs typeface="Verdana"/>
              </a:rPr>
              <a:t>І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535">
                <a:solidFill>
                  <a:srgbClr val="2E404D"/>
                </a:solidFill>
                <a:latin typeface="Verdana"/>
                <a:cs typeface="Verdana"/>
              </a:rPr>
              <a:t>Ї</a:t>
            </a:r>
            <a:r>
              <a:rPr dirty="0" sz="2700" spc="-600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50">
                <a:solidFill>
                  <a:srgbClr val="2E404D"/>
                </a:solidFill>
                <a:latin typeface="Verdana"/>
                <a:cs typeface="Verdana"/>
              </a:rPr>
              <a:t>,</a:t>
            </a:r>
            <a:r>
              <a:rPr dirty="0" sz="2700">
                <a:solidFill>
                  <a:srgbClr val="2E404D"/>
                </a:solidFill>
                <a:latin typeface="Verdana"/>
                <a:cs typeface="Verdana"/>
              </a:rPr>
              <a:t>	</a:t>
            </a:r>
            <a:r>
              <a:rPr dirty="0" sz="2700" spc="-229">
                <a:solidFill>
                  <a:srgbClr val="2E404D"/>
                </a:solidFill>
                <a:latin typeface="Verdana"/>
                <a:cs typeface="Verdana"/>
              </a:rPr>
              <a:t>П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>
                <a:solidFill>
                  <a:srgbClr val="2E404D"/>
                </a:solidFill>
                <a:latin typeface="Verdana"/>
                <a:cs typeface="Verdana"/>
              </a:rPr>
              <a:t>Л</a:t>
            </a:r>
            <a:r>
              <a:rPr dirty="0" sz="2700" spc="-590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95">
                <a:solidFill>
                  <a:srgbClr val="2E404D"/>
                </a:solidFill>
                <a:latin typeface="Verdana"/>
                <a:cs typeface="Verdana"/>
              </a:rPr>
              <a:t>АК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25">
                <a:solidFill>
                  <a:srgbClr val="2E404D"/>
                </a:solidFill>
                <a:latin typeface="Verdana"/>
                <a:cs typeface="Verdana"/>
              </a:rPr>
              <a:t>АТ</a:t>
            </a:r>
            <a:r>
              <a:rPr dirty="0" sz="2700" spc="-590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50">
                <a:solidFill>
                  <a:srgbClr val="2E404D"/>
                </a:solidFill>
                <a:latin typeface="Verdana"/>
                <a:cs typeface="Verdana"/>
              </a:rPr>
              <a:t>И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210">
                <a:solidFill>
                  <a:srgbClr val="2E404D"/>
                </a:solidFill>
                <a:latin typeface="Verdana"/>
                <a:cs typeface="Verdana"/>
              </a:rPr>
              <a:t>, </a:t>
            </a:r>
            <a:r>
              <a:rPr dirty="0" sz="2700" spc="-40">
                <a:solidFill>
                  <a:srgbClr val="2E404D"/>
                </a:solidFill>
                <a:latin typeface="Verdana"/>
                <a:cs typeface="Verdana"/>
              </a:rPr>
              <a:t>Р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140">
                <a:solidFill>
                  <a:srgbClr val="2E404D"/>
                </a:solidFill>
                <a:latin typeface="Verdana"/>
                <a:cs typeface="Verdana"/>
              </a:rPr>
              <a:t>ОБ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114">
                <a:solidFill>
                  <a:srgbClr val="2E404D"/>
                </a:solidFill>
                <a:latin typeface="Verdana"/>
                <a:cs typeface="Verdana"/>
              </a:rPr>
              <a:t>ОЧ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585">
                <a:solidFill>
                  <a:srgbClr val="2E404D"/>
                </a:solidFill>
                <a:latin typeface="Verdana"/>
                <a:cs typeface="Verdana"/>
              </a:rPr>
              <a:t>І</a:t>
            </a:r>
            <a:r>
              <a:rPr dirty="0" sz="2700">
                <a:solidFill>
                  <a:srgbClr val="2E404D"/>
                </a:solidFill>
                <a:latin typeface="Verdana"/>
                <a:cs typeface="Verdana"/>
              </a:rPr>
              <a:t>	</a:t>
            </a:r>
            <a:r>
              <a:rPr dirty="0" sz="2700" spc="220">
                <a:solidFill>
                  <a:srgbClr val="2E404D"/>
                </a:solidFill>
                <a:latin typeface="Verdana"/>
                <a:cs typeface="Verdana"/>
              </a:rPr>
              <a:t>АР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285">
                <a:solidFill>
                  <a:srgbClr val="2E404D"/>
                </a:solidFill>
                <a:latin typeface="Verdana"/>
                <a:cs typeface="Verdana"/>
              </a:rPr>
              <a:t>К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155">
                <a:solidFill>
                  <a:srgbClr val="2E404D"/>
                </a:solidFill>
                <a:latin typeface="Verdana"/>
                <a:cs typeface="Verdana"/>
              </a:rPr>
              <a:t>У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395">
                <a:solidFill>
                  <a:srgbClr val="2E404D"/>
                </a:solidFill>
                <a:latin typeface="Verdana"/>
                <a:cs typeface="Verdana"/>
              </a:rPr>
              <a:t>Ш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585">
                <a:solidFill>
                  <a:srgbClr val="2E404D"/>
                </a:solidFill>
                <a:latin typeface="Verdana"/>
                <a:cs typeface="Verdana"/>
              </a:rPr>
              <a:t>І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00859" y="6034099"/>
            <a:ext cx="5657215" cy="3340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  <a:tabLst>
                <a:tab pos="1751330" algn="l"/>
              </a:tabLst>
            </a:pPr>
            <a:r>
              <a:rPr dirty="0" sz="2900" spc="-10">
                <a:solidFill>
                  <a:srgbClr val="2E404D"/>
                </a:solidFill>
                <a:latin typeface="Verdana"/>
                <a:cs typeface="Verdana"/>
              </a:rPr>
              <a:t>Рrezo.ai,</a:t>
            </a:r>
            <a:r>
              <a:rPr dirty="0" sz="2900">
                <a:solidFill>
                  <a:srgbClr val="2E404D"/>
                </a:solidFill>
                <a:latin typeface="Verdana"/>
                <a:cs typeface="Verdana"/>
              </a:rPr>
              <a:t>	Curipod,</a:t>
            </a:r>
            <a:r>
              <a:rPr dirty="0" sz="2900" spc="-15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900" spc="-10">
                <a:solidFill>
                  <a:srgbClr val="2E404D"/>
                </a:solidFill>
                <a:latin typeface="Verdana"/>
                <a:cs typeface="Verdana"/>
              </a:rPr>
              <a:t>Sendsteps, </a:t>
            </a:r>
            <a:r>
              <a:rPr dirty="0" sz="2900" spc="-45">
                <a:solidFill>
                  <a:srgbClr val="2E404D"/>
                </a:solidFill>
                <a:latin typeface="Verdana"/>
                <a:cs typeface="Verdana"/>
              </a:rPr>
              <a:t>Napkin.ai,</a:t>
            </a:r>
            <a:r>
              <a:rPr dirty="0" sz="2900" spc="-16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900" spc="-85">
                <a:solidFill>
                  <a:srgbClr val="2E404D"/>
                </a:solidFill>
                <a:latin typeface="Verdana"/>
                <a:cs typeface="Verdana"/>
              </a:rPr>
              <a:t>Beautiful.ai,</a:t>
            </a:r>
            <a:r>
              <a:rPr dirty="0" sz="2900" spc="-160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900" spc="-10">
                <a:solidFill>
                  <a:srgbClr val="2E404D"/>
                </a:solidFill>
                <a:latin typeface="Verdana"/>
                <a:cs typeface="Verdana"/>
              </a:rPr>
              <a:t>Prezi, </a:t>
            </a:r>
            <a:r>
              <a:rPr dirty="0" sz="2900" spc="-65">
                <a:solidFill>
                  <a:srgbClr val="2E404D"/>
                </a:solidFill>
                <a:latin typeface="Verdana"/>
                <a:cs typeface="Verdana"/>
              </a:rPr>
              <a:t>Wepik,</a:t>
            </a:r>
            <a:r>
              <a:rPr dirty="0" sz="2900" spc="-120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900" spc="-100">
                <a:solidFill>
                  <a:srgbClr val="2E404D"/>
                </a:solidFill>
                <a:latin typeface="Verdana"/>
                <a:cs typeface="Verdana"/>
              </a:rPr>
              <a:t>Infogram,</a:t>
            </a:r>
            <a:r>
              <a:rPr dirty="0" sz="2900" spc="-120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900" spc="-10">
                <a:solidFill>
                  <a:srgbClr val="2E404D"/>
                </a:solidFill>
                <a:latin typeface="Verdana"/>
                <a:cs typeface="Verdana"/>
              </a:rPr>
              <a:t>Piktochart, </a:t>
            </a:r>
            <a:r>
              <a:rPr dirty="0" sz="2900" spc="-45">
                <a:solidFill>
                  <a:srgbClr val="2E404D"/>
                </a:solidFill>
                <a:latin typeface="Verdana"/>
                <a:cs typeface="Verdana"/>
              </a:rPr>
              <a:t>Wondershare,</a:t>
            </a:r>
            <a:r>
              <a:rPr dirty="0" sz="2900" spc="-14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900" spc="-10">
                <a:solidFill>
                  <a:srgbClr val="2E404D"/>
                </a:solidFill>
                <a:latin typeface="Verdana"/>
                <a:cs typeface="Verdana"/>
              </a:rPr>
              <a:t>Wonderslide, </a:t>
            </a:r>
            <a:r>
              <a:rPr dirty="0" sz="2900" spc="-105">
                <a:solidFill>
                  <a:srgbClr val="2E404D"/>
                </a:solidFill>
                <a:latin typeface="Verdana"/>
                <a:cs typeface="Verdana"/>
              </a:rPr>
              <a:t>Slidesgpt,</a:t>
            </a:r>
            <a:r>
              <a:rPr dirty="0" sz="2900" spc="-12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900" spc="-114">
                <a:solidFill>
                  <a:srgbClr val="2E404D"/>
                </a:solidFill>
                <a:latin typeface="Verdana"/>
                <a:cs typeface="Verdana"/>
              </a:rPr>
              <a:t>Slidespilot,</a:t>
            </a:r>
            <a:r>
              <a:rPr dirty="0" sz="2900" spc="-120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900" spc="-95">
                <a:solidFill>
                  <a:srgbClr val="2E404D"/>
                </a:solidFill>
                <a:latin typeface="Verdana"/>
                <a:cs typeface="Verdana"/>
              </a:rPr>
              <a:t>Simplified, </a:t>
            </a:r>
            <a:r>
              <a:rPr dirty="0" sz="2900" spc="-35">
                <a:solidFill>
                  <a:srgbClr val="2E404D"/>
                </a:solidFill>
                <a:latin typeface="Verdana"/>
                <a:cs typeface="Verdana"/>
              </a:rPr>
              <a:t>Visme.co,</a:t>
            </a:r>
            <a:r>
              <a:rPr dirty="0" sz="2900" spc="-18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900" spc="-60">
                <a:solidFill>
                  <a:srgbClr val="2E404D"/>
                </a:solidFill>
                <a:latin typeface="Verdana"/>
                <a:cs typeface="Verdana"/>
              </a:rPr>
              <a:t>Infograph,</a:t>
            </a:r>
            <a:r>
              <a:rPr dirty="0" sz="2900" spc="-180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900" spc="-20">
                <a:solidFill>
                  <a:srgbClr val="2E404D"/>
                </a:solidFill>
                <a:latin typeface="Verdana"/>
                <a:cs typeface="Verdana"/>
              </a:rPr>
              <a:t>Twee</a:t>
            </a:r>
            <a:endParaRPr sz="2900">
              <a:latin typeface="Verdana"/>
              <a:cs typeface="Verdana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879437" y="4807674"/>
            <a:ext cx="4360545" cy="977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  <a:tabLst>
                <a:tab pos="1433830" algn="l"/>
                <a:tab pos="1522095" algn="l"/>
              </a:tabLst>
            </a:pPr>
            <a:r>
              <a:rPr dirty="0" sz="2700" spc="-520">
                <a:solidFill>
                  <a:srgbClr val="2E404D"/>
                </a:solidFill>
                <a:latin typeface="Verdana"/>
                <a:cs typeface="Verdana"/>
              </a:rPr>
              <a:t>Т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275">
                <a:solidFill>
                  <a:srgbClr val="2E404D"/>
                </a:solidFill>
                <a:latin typeface="Verdana"/>
                <a:cs typeface="Verdana"/>
              </a:rPr>
              <a:t>Е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65">
                <a:solidFill>
                  <a:srgbClr val="2E404D"/>
                </a:solidFill>
                <a:latin typeface="Verdana"/>
                <a:cs typeface="Verdana"/>
              </a:rPr>
              <a:t>СТ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50">
                <a:solidFill>
                  <a:srgbClr val="2E404D"/>
                </a:solidFill>
                <a:latin typeface="Verdana"/>
                <a:cs typeface="Verdana"/>
              </a:rPr>
              <a:t>И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50">
                <a:solidFill>
                  <a:srgbClr val="2E404D"/>
                </a:solidFill>
                <a:latin typeface="Verdana"/>
                <a:cs typeface="Verdana"/>
              </a:rPr>
              <a:t>,</a:t>
            </a:r>
            <a:r>
              <a:rPr dirty="0" sz="2700">
                <a:solidFill>
                  <a:srgbClr val="2E404D"/>
                </a:solidFill>
                <a:latin typeface="Verdana"/>
                <a:cs typeface="Verdana"/>
              </a:rPr>
              <a:t>		</a:t>
            </a:r>
            <a:r>
              <a:rPr dirty="0" sz="2700" spc="-30">
                <a:solidFill>
                  <a:srgbClr val="2E404D"/>
                </a:solidFill>
                <a:latin typeface="Verdana"/>
                <a:cs typeface="Verdana"/>
              </a:rPr>
              <a:t>Ф</a:t>
            </a:r>
            <a:r>
              <a:rPr dirty="0" sz="2700" spc="-600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>
                <a:solidFill>
                  <a:srgbClr val="2E404D"/>
                </a:solidFill>
                <a:latin typeface="Verdana"/>
                <a:cs typeface="Verdana"/>
              </a:rPr>
              <a:t>Л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275">
                <a:solidFill>
                  <a:srgbClr val="2E404D"/>
                </a:solidFill>
                <a:latin typeface="Verdana"/>
                <a:cs typeface="Verdana"/>
              </a:rPr>
              <a:t>Е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395">
                <a:solidFill>
                  <a:srgbClr val="2E404D"/>
                </a:solidFill>
                <a:latin typeface="Verdana"/>
                <a:cs typeface="Verdana"/>
              </a:rPr>
              <a:t>Ш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285">
                <a:solidFill>
                  <a:srgbClr val="2E404D"/>
                </a:solidFill>
                <a:latin typeface="Verdana"/>
                <a:cs typeface="Verdana"/>
              </a:rPr>
              <a:t>К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220">
                <a:solidFill>
                  <a:srgbClr val="2E404D"/>
                </a:solidFill>
                <a:latin typeface="Verdana"/>
                <a:cs typeface="Verdana"/>
              </a:rPr>
              <a:t>АР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520">
                <a:solidFill>
                  <a:srgbClr val="2E404D"/>
                </a:solidFill>
                <a:latin typeface="Verdana"/>
                <a:cs typeface="Verdana"/>
              </a:rPr>
              <a:t>Т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285">
                <a:solidFill>
                  <a:srgbClr val="2E404D"/>
                </a:solidFill>
                <a:latin typeface="Verdana"/>
                <a:cs typeface="Verdana"/>
              </a:rPr>
              <a:t>К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50">
                <a:solidFill>
                  <a:srgbClr val="2E404D"/>
                </a:solidFill>
                <a:latin typeface="Verdana"/>
                <a:cs typeface="Verdana"/>
              </a:rPr>
              <a:t>И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190">
                <a:solidFill>
                  <a:srgbClr val="2E404D"/>
                </a:solidFill>
                <a:latin typeface="Verdana"/>
                <a:cs typeface="Verdana"/>
              </a:rPr>
              <a:t>, </a:t>
            </a:r>
            <a:r>
              <a:rPr dirty="0" sz="2700" spc="-285">
                <a:solidFill>
                  <a:srgbClr val="2E404D"/>
                </a:solidFill>
                <a:latin typeface="Verdana"/>
                <a:cs typeface="Verdana"/>
              </a:rPr>
              <a:t>К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220">
                <a:solidFill>
                  <a:srgbClr val="2E404D"/>
                </a:solidFill>
                <a:latin typeface="Verdana"/>
                <a:cs typeface="Verdana"/>
              </a:rPr>
              <a:t>АР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520">
                <a:solidFill>
                  <a:srgbClr val="2E404D"/>
                </a:solidFill>
                <a:latin typeface="Verdana"/>
                <a:cs typeface="Verdana"/>
              </a:rPr>
              <a:t>Т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50">
                <a:solidFill>
                  <a:srgbClr val="2E404D"/>
                </a:solidFill>
                <a:latin typeface="Verdana"/>
                <a:cs typeface="Verdana"/>
              </a:rPr>
              <a:t>И</a:t>
            </a:r>
            <a:r>
              <a:rPr dirty="0" sz="2700">
                <a:solidFill>
                  <a:srgbClr val="2E404D"/>
                </a:solidFill>
                <a:latin typeface="Verdana"/>
                <a:cs typeface="Verdana"/>
              </a:rPr>
              <a:t>	</a:t>
            </a:r>
            <a:r>
              <a:rPr dirty="0" sz="2700" spc="-229">
                <a:solidFill>
                  <a:srgbClr val="2E404D"/>
                </a:solidFill>
                <a:latin typeface="Verdana"/>
                <a:cs typeface="Verdana"/>
              </a:rPr>
              <a:t>П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415">
                <a:solidFill>
                  <a:srgbClr val="2E404D"/>
                </a:solidFill>
                <a:latin typeface="Verdana"/>
                <a:cs typeface="Verdana"/>
              </a:rPr>
              <a:t>АМ’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290">
                <a:solidFill>
                  <a:srgbClr val="2E404D"/>
                </a:solidFill>
                <a:latin typeface="Verdana"/>
                <a:cs typeface="Verdana"/>
              </a:rPr>
              <a:t>Я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520">
                <a:solidFill>
                  <a:srgbClr val="2E404D"/>
                </a:solidFill>
                <a:latin typeface="Verdana"/>
                <a:cs typeface="Verdana"/>
              </a:rPr>
              <a:t>Т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585">
                <a:solidFill>
                  <a:srgbClr val="2E404D"/>
                </a:solidFill>
                <a:latin typeface="Verdana"/>
                <a:cs typeface="Verdana"/>
              </a:rPr>
              <a:t>І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879437" y="6103505"/>
            <a:ext cx="4513580" cy="2454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900"/>
              </a:lnSpc>
              <a:spcBef>
                <a:spcPts val="100"/>
              </a:spcBef>
            </a:pPr>
            <a:r>
              <a:rPr dirty="0" sz="2900" spc="-60">
                <a:solidFill>
                  <a:srgbClr val="2E404D"/>
                </a:solidFill>
                <a:latin typeface="Verdana"/>
                <a:cs typeface="Verdana"/>
              </a:rPr>
              <a:t>LitGrades,</a:t>
            </a:r>
            <a:r>
              <a:rPr dirty="0" sz="2900" spc="-1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900" spc="-10">
                <a:solidFill>
                  <a:srgbClr val="2E404D"/>
                </a:solidFill>
                <a:latin typeface="Verdana"/>
                <a:cs typeface="Verdana"/>
              </a:rPr>
              <a:t>Hearify, Questionwell, </a:t>
            </a:r>
            <a:r>
              <a:rPr dirty="0" sz="2900" spc="-35">
                <a:solidFill>
                  <a:srgbClr val="2E404D"/>
                </a:solidFill>
                <a:latin typeface="Verdana"/>
                <a:cs typeface="Verdana"/>
              </a:rPr>
              <a:t>Aiquizcreator,</a:t>
            </a:r>
            <a:r>
              <a:rPr dirty="0" sz="2900" spc="-17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900" spc="-25">
                <a:solidFill>
                  <a:srgbClr val="2E404D"/>
                </a:solidFill>
                <a:latin typeface="Verdana"/>
                <a:cs typeface="Verdana"/>
              </a:rPr>
              <a:t>Conker.ai, </a:t>
            </a:r>
            <a:r>
              <a:rPr dirty="0" sz="2900" spc="-45">
                <a:solidFill>
                  <a:srgbClr val="2E404D"/>
                </a:solidFill>
                <a:latin typeface="Verdana"/>
                <a:cs typeface="Verdana"/>
              </a:rPr>
              <a:t>Examcram,</a:t>
            </a:r>
            <a:r>
              <a:rPr dirty="0" sz="2900" spc="-210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900" spc="-10">
                <a:solidFill>
                  <a:srgbClr val="2E404D"/>
                </a:solidFill>
                <a:latin typeface="Verdana"/>
                <a:cs typeface="Verdana"/>
              </a:rPr>
              <a:t>Mapify.so, Mylens.ai</a:t>
            </a:r>
            <a:endParaRPr sz="2900">
              <a:latin typeface="Verdana"/>
              <a:cs typeface="Verdana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2223094" y="4831575"/>
            <a:ext cx="4391660" cy="977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  <a:tabLst>
                <a:tab pos="1560830" algn="l"/>
                <a:tab pos="2462530" algn="l"/>
              </a:tabLst>
            </a:pPr>
            <a:r>
              <a:rPr dirty="0" sz="2700" spc="-315">
                <a:solidFill>
                  <a:srgbClr val="2E404D"/>
                </a:solidFill>
                <a:latin typeface="Verdana"/>
                <a:cs typeface="Verdana"/>
              </a:rPr>
              <a:t>В</a:t>
            </a:r>
            <a:r>
              <a:rPr dirty="0" sz="2700" spc="-600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535">
                <a:solidFill>
                  <a:srgbClr val="2E404D"/>
                </a:solidFill>
                <a:latin typeface="Verdana"/>
                <a:cs typeface="Verdana"/>
              </a:rPr>
              <a:t>І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165">
                <a:solidFill>
                  <a:srgbClr val="2E404D"/>
                </a:solidFill>
                <a:latin typeface="Verdana"/>
                <a:cs typeface="Verdana"/>
              </a:rPr>
              <a:t>ДЕ</a:t>
            </a:r>
            <a:r>
              <a:rPr dirty="0" sz="2700" spc="-600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130">
                <a:solidFill>
                  <a:srgbClr val="2E404D"/>
                </a:solidFill>
                <a:latin typeface="Verdana"/>
                <a:cs typeface="Verdana"/>
              </a:rPr>
              <a:t>О,</a:t>
            </a:r>
            <a:r>
              <a:rPr dirty="0" sz="2700">
                <a:solidFill>
                  <a:srgbClr val="2E404D"/>
                </a:solidFill>
                <a:latin typeface="Verdana"/>
                <a:cs typeface="Verdana"/>
              </a:rPr>
              <a:t>	</a:t>
            </a:r>
            <a:r>
              <a:rPr dirty="0" sz="2700" spc="-270">
                <a:solidFill>
                  <a:srgbClr val="2E404D"/>
                </a:solidFill>
                <a:latin typeface="Verdana"/>
                <a:cs typeface="Verdana"/>
              </a:rPr>
              <a:t>З</a:t>
            </a:r>
            <a:r>
              <a:rPr dirty="0" sz="2700" spc="-58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140">
                <a:solidFill>
                  <a:srgbClr val="2E404D"/>
                </a:solidFill>
                <a:latin typeface="Verdana"/>
                <a:cs typeface="Verdana"/>
              </a:rPr>
              <a:t>ОБ</a:t>
            </a:r>
            <a:r>
              <a:rPr dirty="0" sz="2700" spc="-58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40">
                <a:solidFill>
                  <a:srgbClr val="2E404D"/>
                </a:solidFill>
                <a:latin typeface="Verdana"/>
                <a:cs typeface="Verdana"/>
              </a:rPr>
              <a:t>Р</a:t>
            </a:r>
            <a:r>
              <a:rPr dirty="0" sz="2700" spc="-58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>
                <a:solidFill>
                  <a:srgbClr val="2E404D"/>
                </a:solidFill>
                <a:latin typeface="Verdana"/>
                <a:cs typeface="Verdana"/>
              </a:rPr>
              <a:t>АЖ</a:t>
            </a:r>
            <a:r>
              <a:rPr dirty="0" sz="2700" spc="-58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275">
                <a:solidFill>
                  <a:srgbClr val="2E404D"/>
                </a:solidFill>
                <a:latin typeface="Verdana"/>
                <a:cs typeface="Verdana"/>
              </a:rPr>
              <a:t>Е</a:t>
            </a:r>
            <a:r>
              <a:rPr dirty="0" sz="2700" spc="-58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190">
                <a:solidFill>
                  <a:srgbClr val="2E404D"/>
                </a:solidFill>
                <a:latin typeface="Verdana"/>
                <a:cs typeface="Verdana"/>
              </a:rPr>
              <a:t>Н</a:t>
            </a:r>
            <a:r>
              <a:rPr dirty="0" sz="2700" spc="-58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190">
                <a:solidFill>
                  <a:srgbClr val="2E404D"/>
                </a:solidFill>
                <a:latin typeface="Verdana"/>
                <a:cs typeface="Verdana"/>
              </a:rPr>
              <a:t>Н</a:t>
            </a:r>
            <a:r>
              <a:rPr dirty="0" sz="2700" spc="-58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290">
                <a:solidFill>
                  <a:srgbClr val="2E404D"/>
                </a:solidFill>
                <a:latin typeface="Verdana"/>
                <a:cs typeface="Verdana"/>
              </a:rPr>
              <a:t>Я</a:t>
            </a:r>
            <a:r>
              <a:rPr dirty="0" sz="2700" spc="-58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204">
                <a:solidFill>
                  <a:srgbClr val="2E404D"/>
                </a:solidFill>
                <a:latin typeface="Verdana"/>
                <a:cs typeface="Verdana"/>
              </a:rPr>
              <a:t>, </a:t>
            </a:r>
            <a:r>
              <a:rPr dirty="0" sz="2700" spc="-340">
                <a:solidFill>
                  <a:srgbClr val="2E404D"/>
                </a:solidFill>
                <a:latin typeface="Verdana"/>
                <a:cs typeface="Verdana"/>
              </a:rPr>
              <a:t>Г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40">
                <a:solidFill>
                  <a:srgbClr val="2E404D"/>
                </a:solidFill>
                <a:latin typeface="Verdana"/>
                <a:cs typeface="Verdana"/>
              </a:rPr>
              <a:t>Р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225">
                <a:solidFill>
                  <a:srgbClr val="2E404D"/>
                </a:solidFill>
                <a:latin typeface="Verdana"/>
                <a:cs typeface="Verdana"/>
              </a:rPr>
              <a:t>АФ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535">
                <a:solidFill>
                  <a:srgbClr val="2E404D"/>
                </a:solidFill>
                <a:latin typeface="Verdana"/>
                <a:cs typeface="Verdana"/>
              </a:rPr>
              <a:t>І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330">
                <a:solidFill>
                  <a:srgbClr val="2E404D"/>
                </a:solidFill>
                <a:latin typeface="Verdana"/>
                <a:cs typeface="Verdana"/>
              </a:rPr>
              <a:t>Ч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190">
                <a:solidFill>
                  <a:srgbClr val="2E404D"/>
                </a:solidFill>
                <a:latin typeface="Verdana"/>
                <a:cs typeface="Verdana"/>
              </a:rPr>
              <a:t>Н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50">
                <a:solidFill>
                  <a:srgbClr val="2E404D"/>
                </a:solidFill>
                <a:latin typeface="Verdana"/>
                <a:cs typeface="Verdana"/>
              </a:rPr>
              <a:t>И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50">
                <a:solidFill>
                  <a:srgbClr val="2E404D"/>
                </a:solidFill>
                <a:latin typeface="Verdana"/>
                <a:cs typeface="Verdana"/>
              </a:rPr>
              <a:t>Й</a:t>
            </a:r>
            <a:r>
              <a:rPr dirty="0" sz="2700">
                <a:solidFill>
                  <a:srgbClr val="2E404D"/>
                </a:solidFill>
                <a:latin typeface="Verdana"/>
                <a:cs typeface="Verdana"/>
              </a:rPr>
              <a:t>	</a:t>
            </a:r>
            <a:r>
              <a:rPr dirty="0" sz="2700" spc="285">
                <a:solidFill>
                  <a:srgbClr val="2E404D"/>
                </a:solidFill>
                <a:latin typeface="Verdana"/>
                <a:cs typeface="Verdana"/>
              </a:rPr>
              <a:t>ДИ</a:t>
            </a:r>
            <a:r>
              <a:rPr dirty="0" sz="2700" spc="-600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270">
                <a:solidFill>
                  <a:srgbClr val="2E404D"/>
                </a:solidFill>
                <a:latin typeface="Verdana"/>
                <a:cs typeface="Verdana"/>
              </a:rPr>
              <a:t>З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215">
                <a:solidFill>
                  <a:srgbClr val="2E404D"/>
                </a:solidFill>
                <a:latin typeface="Verdana"/>
                <a:cs typeface="Verdana"/>
              </a:rPr>
              <a:t>АЙ</a:t>
            </a:r>
            <a:r>
              <a:rPr dirty="0" sz="2700" spc="-5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700" spc="-50">
                <a:solidFill>
                  <a:srgbClr val="2E404D"/>
                </a:solidFill>
                <a:latin typeface="Verdana"/>
                <a:cs typeface="Verdana"/>
              </a:rPr>
              <a:t>Н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2223094" y="6144666"/>
            <a:ext cx="5306695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50">
                <a:solidFill>
                  <a:srgbClr val="2E404D"/>
                </a:solidFill>
                <a:latin typeface="Verdana"/>
                <a:cs typeface="Verdana"/>
              </a:rPr>
              <a:t>Vidnoz,</a:t>
            </a:r>
            <a:r>
              <a:rPr dirty="0" sz="2900" spc="-19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900" spc="-20">
                <a:solidFill>
                  <a:srgbClr val="2E404D"/>
                </a:solidFill>
                <a:latin typeface="Verdana"/>
                <a:cs typeface="Verdana"/>
              </a:rPr>
              <a:t>Hedra,</a:t>
            </a:r>
            <a:r>
              <a:rPr dirty="0" sz="2900" spc="-180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900" spc="-95">
                <a:solidFill>
                  <a:srgbClr val="2E404D"/>
                </a:solidFill>
                <a:latin typeface="Verdana"/>
                <a:cs typeface="Verdana"/>
              </a:rPr>
              <a:t>Voki,</a:t>
            </a:r>
            <a:r>
              <a:rPr dirty="0" sz="2900" spc="-160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900" spc="-10">
                <a:solidFill>
                  <a:srgbClr val="2E404D"/>
                </a:solidFill>
                <a:latin typeface="Verdana"/>
                <a:cs typeface="Verdana"/>
              </a:rPr>
              <a:t>Heygen,</a:t>
            </a:r>
            <a:endParaRPr sz="2900">
              <a:latin typeface="Verdana"/>
              <a:cs typeface="Verdana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2223094" y="6586549"/>
            <a:ext cx="5855970" cy="2787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  <a:tabLst>
                <a:tab pos="2072005" algn="l"/>
                <a:tab pos="2304415" algn="l"/>
              </a:tabLst>
            </a:pPr>
            <a:r>
              <a:rPr dirty="0" sz="2900" spc="-10">
                <a:solidFill>
                  <a:srgbClr val="2E404D"/>
                </a:solidFill>
                <a:latin typeface="Verdana"/>
                <a:cs typeface="Verdana"/>
              </a:rPr>
              <a:t>Haiper.ai,</a:t>
            </a:r>
            <a:r>
              <a:rPr dirty="0" sz="2900">
                <a:solidFill>
                  <a:srgbClr val="2E404D"/>
                </a:solidFill>
                <a:latin typeface="Verdana"/>
                <a:cs typeface="Verdana"/>
              </a:rPr>
              <a:t>	</a:t>
            </a:r>
            <a:r>
              <a:rPr dirty="0" sz="2900" spc="-65">
                <a:solidFill>
                  <a:srgbClr val="2E404D"/>
                </a:solidFill>
                <a:latin typeface="Verdana"/>
                <a:cs typeface="Verdana"/>
              </a:rPr>
              <a:t>Pictory.ai,</a:t>
            </a:r>
            <a:r>
              <a:rPr dirty="0" sz="2900" spc="-17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900" spc="-50">
                <a:solidFill>
                  <a:srgbClr val="2E404D"/>
                </a:solidFill>
                <a:latin typeface="Verdana"/>
                <a:cs typeface="Verdana"/>
              </a:rPr>
              <a:t>Bitmoji, </a:t>
            </a:r>
            <a:r>
              <a:rPr dirty="0" sz="2900" spc="-90">
                <a:solidFill>
                  <a:srgbClr val="2E404D"/>
                </a:solidFill>
                <a:latin typeface="Verdana"/>
                <a:cs typeface="Verdana"/>
              </a:rPr>
              <a:t>Emojikitchen,</a:t>
            </a:r>
            <a:r>
              <a:rPr dirty="0" sz="2900" spc="-110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900" spc="-130">
                <a:solidFill>
                  <a:srgbClr val="2E404D"/>
                </a:solidFill>
                <a:latin typeface="Verdana"/>
                <a:cs typeface="Verdana"/>
              </a:rPr>
              <a:t>Emojiton,</a:t>
            </a:r>
            <a:r>
              <a:rPr dirty="0" sz="2900" spc="-110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900" spc="-10">
                <a:solidFill>
                  <a:srgbClr val="2E404D"/>
                </a:solidFill>
                <a:latin typeface="Verdana"/>
                <a:cs typeface="Verdana"/>
              </a:rPr>
              <a:t>Glif.app, </a:t>
            </a:r>
            <a:r>
              <a:rPr dirty="0" sz="2900" spc="-110">
                <a:solidFill>
                  <a:srgbClr val="2E404D"/>
                </a:solidFill>
                <a:latin typeface="Verdana"/>
                <a:cs typeface="Verdana"/>
              </a:rPr>
              <a:t>Designify,</a:t>
            </a:r>
            <a:r>
              <a:rPr dirty="0" sz="2900" spc="-155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900" spc="-30">
                <a:solidFill>
                  <a:srgbClr val="2E404D"/>
                </a:solidFill>
                <a:latin typeface="Verdana"/>
                <a:cs typeface="Verdana"/>
              </a:rPr>
              <a:t>Quozio,</a:t>
            </a:r>
            <a:r>
              <a:rPr dirty="0" sz="2900" spc="-150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900" spc="-10">
                <a:solidFill>
                  <a:srgbClr val="2E404D"/>
                </a:solidFill>
                <a:latin typeface="Verdana"/>
                <a:cs typeface="Verdana"/>
              </a:rPr>
              <a:t>Designer, Photofunia,</a:t>
            </a:r>
            <a:r>
              <a:rPr dirty="0" sz="2900">
                <a:solidFill>
                  <a:srgbClr val="2E404D"/>
                </a:solidFill>
                <a:latin typeface="Verdana"/>
                <a:cs typeface="Verdana"/>
              </a:rPr>
              <a:t>	</a:t>
            </a:r>
            <a:r>
              <a:rPr dirty="0" sz="2900" spc="-10">
                <a:solidFill>
                  <a:srgbClr val="2E404D"/>
                </a:solidFill>
                <a:latin typeface="Verdana"/>
                <a:cs typeface="Verdana"/>
              </a:rPr>
              <a:t>Leonardo.ai, </a:t>
            </a:r>
            <a:r>
              <a:rPr dirty="0" sz="2900" spc="-25">
                <a:solidFill>
                  <a:srgbClr val="2E404D"/>
                </a:solidFill>
                <a:latin typeface="Verdana"/>
                <a:cs typeface="Verdana"/>
              </a:rPr>
              <a:t>Craiyon,</a:t>
            </a:r>
            <a:r>
              <a:rPr dirty="0" sz="2900" spc="-204">
                <a:solidFill>
                  <a:srgbClr val="2E404D"/>
                </a:solidFill>
                <a:latin typeface="Verdana"/>
                <a:cs typeface="Verdana"/>
              </a:rPr>
              <a:t> </a:t>
            </a:r>
            <a:r>
              <a:rPr dirty="0" sz="2900" spc="35">
                <a:solidFill>
                  <a:srgbClr val="2E404D"/>
                </a:solidFill>
                <a:latin typeface="Verdana"/>
                <a:cs typeface="Verdana"/>
              </a:rPr>
              <a:t>Nightcafe</a:t>
            </a:r>
            <a:endParaRPr sz="2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139" rIns="0" bIns="0" rtlCol="0" vert="horz">
            <a:spAutoFit/>
          </a:bodyPr>
          <a:lstStyle/>
          <a:p>
            <a:pPr marL="1248410" marR="1776730">
              <a:lnSpc>
                <a:spcPts val="7350"/>
              </a:lnSpc>
              <a:spcBef>
                <a:spcPts val="819"/>
              </a:spcBef>
            </a:pPr>
            <a:r>
              <a:rPr dirty="0" sz="6650"/>
              <a:t>Урок</a:t>
            </a:r>
            <a:r>
              <a:rPr dirty="0" sz="6650" spc="-290"/>
              <a:t> </a:t>
            </a:r>
            <a:r>
              <a:rPr dirty="0" sz="6650"/>
              <a:t>української</a:t>
            </a:r>
            <a:r>
              <a:rPr dirty="0" sz="6650" spc="-290"/>
              <a:t> </a:t>
            </a:r>
            <a:r>
              <a:rPr dirty="0" sz="6650" spc="-10"/>
              <a:t>мови. </a:t>
            </a:r>
            <a:r>
              <a:rPr dirty="0" sz="6650" spc="-550"/>
              <a:t>5</a:t>
            </a:r>
            <a:r>
              <a:rPr dirty="0" sz="6650" spc="-210"/>
              <a:t> </a:t>
            </a:r>
            <a:r>
              <a:rPr dirty="0" sz="6650" spc="120"/>
              <a:t>клас</a:t>
            </a:r>
            <a:endParaRPr sz="665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5593" y="2915764"/>
            <a:ext cx="141499" cy="14460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4593323" y="0"/>
            <a:ext cx="3695065" cy="4813935"/>
            <a:chOff x="14593323" y="0"/>
            <a:chExt cx="3695065" cy="481393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40846" y="4525980"/>
              <a:ext cx="141582" cy="14452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38604" y="4232434"/>
              <a:ext cx="141469" cy="1446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36726" y="4073843"/>
              <a:ext cx="141469" cy="14449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99662" y="4446588"/>
              <a:ext cx="141548" cy="14461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23958" y="0"/>
              <a:ext cx="3364040" cy="452505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31960" y="4430806"/>
              <a:ext cx="141503" cy="14461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133950" y="4669379"/>
              <a:ext cx="141503" cy="14452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648761" y="4648860"/>
              <a:ext cx="141503" cy="14452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46402" y="4032096"/>
              <a:ext cx="141478" cy="14461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17344" y="3209912"/>
              <a:ext cx="141492" cy="14460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928346" y="2872147"/>
              <a:ext cx="141541" cy="14460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662663" y="2314363"/>
              <a:ext cx="141522" cy="14449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14940" y="1732621"/>
              <a:ext cx="141496" cy="14460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671856" y="3782231"/>
              <a:ext cx="141546" cy="14457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593323" y="2623013"/>
              <a:ext cx="141459" cy="14449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624980" y="3307030"/>
              <a:ext cx="141522" cy="14449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649335" y="2015488"/>
              <a:ext cx="105392" cy="108505"/>
            </a:xfrm>
            <a:prstGeom prst="rect">
              <a:avLst/>
            </a:prstGeom>
          </p:spPr>
        </p:pic>
      </p:grpSp>
      <p:pic>
        <p:nvPicPr>
          <p:cNvPr id="22" name="object 22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549366" y="3743887"/>
            <a:ext cx="11353799" cy="61340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139" rIns="0" bIns="0" rtlCol="0" vert="horz">
            <a:spAutoFit/>
          </a:bodyPr>
          <a:lstStyle/>
          <a:p>
            <a:pPr marL="1248410" marR="1776730">
              <a:lnSpc>
                <a:spcPts val="7350"/>
              </a:lnSpc>
              <a:spcBef>
                <a:spcPts val="819"/>
              </a:spcBef>
            </a:pPr>
            <a:r>
              <a:rPr dirty="0" sz="6650"/>
              <a:t>Урок</a:t>
            </a:r>
            <a:r>
              <a:rPr dirty="0" sz="6650" spc="-290"/>
              <a:t> </a:t>
            </a:r>
            <a:r>
              <a:rPr dirty="0" sz="6650"/>
              <a:t>української</a:t>
            </a:r>
            <a:r>
              <a:rPr dirty="0" sz="6650" spc="-290"/>
              <a:t> </a:t>
            </a:r>
            <a:r>
              <a:rPr dirty="0" sz="6650" spc="-10"/>
              <a:t>мови. </a:t>
            </a:r>
            <a:r>
              <a:rPr dirty="0" sz="6650" spc="-550"/>
              <a:t>6</a:t>
            </a:r>
            <a:r>
              <a:rPr dirty="0" sz="6650" spc="-210"/>
              <a:t> </a:t>
            </a:r>
            <a:r>
              <a:rPr dirty="0" sz="6650" spc="120"/>
              <a:t>клас</a:t>
            </a:r>
            <a:endParaRPr sz="665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5593" y="2915764"/>
            <a:ext cx="141499" cy="14460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4593323" y="0"/>
            <a:ext cx="3695065" cy="4813935"/>
            <a:chOff x="14593323" y="0"/>
            <a:chExt cx="3695065" cy="481393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40846" y="4525980"/>
              <a:ext cx="141582" cy="14452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38604" y="4232434"/>
              <a:ext cx="141469" cy="1446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36726" y="4073843"/>
              <a:ext cx="141469" cy="14449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99662" y="4446588"/>
              <a:ext cx="141548" cy="14461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23958" y="0"/>
              <a:ext cx="3364040" cy="452505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31960" y="4430806"/>
              <a:ext cx="141503" cy="14461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133950" y="4669379"/>
              <a:ext cx="141503" cy="14452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648761" y="4648860"/>
              <a:ext cx="141503" cy="14452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46402" y="4032096"/>
              <a:ext cx="141478" cy="14461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17344" y="3209912"/>
              <a:ext cx="141492" cy="14460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928346" y="2872147"/>
              <a:ext cx="141541" cy="14460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662663" y="2314363"/>
              <a:ext cx="141522" cy="14449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14940" y="1732621"/>
              <a:ext cx="141496" cy="14460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671856" y="3782231"/>
              <a:ext cx="141546" cy="14457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593323" y="2623013"/>
              <a:ext cx="141459" cy="14449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624980" y="3307030"/>
              <a:ext cx="141522" cy="14449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649335" y="2015488"/>
              <a:ext cx="105392" cy="108505"/>
            </a:xfrm>
            <a:prstGeom prst="rect">
              <a:avLst/>
            </a:prstGeom>
          </p:spPr>
        </p:pic>
      </p:grpSp>
      <p:pic>
        <p:nvPicPr>
          <p:cNvPr id="22" name="object 22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550473" y="3743887"/>
            <a:ext cx="10782299" cy="62483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139" rIns="0" bIns="0" rtlCol="0" vert="horz">
            <a:spAutoFit/>
          </a:bodyPr>
          <a:lstStyle/>
          <a:p>
            <a:pPr marL="1248410" marR="1776730">
              <a:lnSpc>
                <a:spcPts val="7350"/>
              </a:lnSpc>
              <a:spcBef>
                <a:spcPts val="819"/>
              </a:spcBef>
            </a:pPr>
            <a:r>
              <a:rPr dirty="0" sz="6650"/>
              <a:t>Урок</a:t>
            </a:r>
            <a:r>
              <a:rPr dirty="0" sz="6650" spc="-290"/>
              <a:t> </a:t>
            </a:r>
            <a:r>
              <a:rPr dirty="0" sz="6650"/>
              <a:t>української</a:t>
            </a:r>
            <a:r>
              <a:rPr dirty="0" sz="6650" spc="-290"/>
              <a:t> </a:t>
            </a:r>
            <a:r>
              <a:rPr dirty="0" sz="6650" spc="-10"/>
              <a:t>мови. </a:t>
            </a:r>
            <a:r>
              <a:rPr dirty="0" sz="6650" spc="-550"/>
              <a:t>7</a:t>
            </a:r>
            <a:r>
              <a:rPr dirty="0" sz="6650" spc="-210"/>
              <a:t> </a:t>
            </a:r>
            <a:r>
              <a:rPr dirty="0" sz="6650" spc="120"/>
              <a:t>клас</a:t>
            </a:r>
            <a:endParaRPr sz="665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5593" y="2915764"/>
            <a:ext cx="141499" cy="14460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4593323" y="0"/>
            <a:ext cx="3695065" cy="4813935"/>
            <a:chOff x="14593323" y="0"/>
            <a:chExt cx="3695065" cy="481393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40846" y="4525980"/>
              <a:ext cx="141582" cy="14452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38604" y="4232434"/>
              <a:ext cx="141469" cy="1446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36726" y="4073843"/>
              <a:ext cx="141469" cy="14449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99662" y="4446588"/>
              <a:ext cx="141548" cy="14461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23958" y="0"/>
              <a:ext cx="3364040" cy="452505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31960" y="4430806"/>
              <a:ext cx="141503" cy="14461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133950" y="4669379"/>
              <a:ext cx="141503" cy="14452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648761" y="4648860"/>
              <a:ext cx="141503" cy="14452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46402" y="4032096"/>
              <a:ext cx="141478" cy="14461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17344" y="3209912"/>
              <a:ext cx="141492" cy="14460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928346" y="2872147"/>
              <a:ext cx="141541" cy="14460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662663" y="2314363"/>
              <a:ext cx="141522" cy="14449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14940" y="1732621"/>
              <a:ext cx="141496" cy="14460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671856" y="3782231"/>
              <a:ext cx="141546" cy="14457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593323" y="2623013"/>
              <a:ext cx="141459" cy="14449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624980" y="3307030"/>
              <a:ext cx="141522" cy="14449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649335" y="2015488"/>
              <a:ext cx="105392" cy="108505"/>
            </a:xfrm>
            <a:prstGeom prst="rect">
              <a:avLst/>
            </a:prstGeom>
          </p:spPr>
        </p:pic>
      </p:grpSp>
      <p:pic>
        <p:nvPicPr>
          <p:cNvPr id="22" name="object 22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983699" y="3743887"/>
            <a:ext cx="11296649" cy="63531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139" rIns="0" bIns="0" rtlCol="0" vert="horz">
            <a:spAutoFit/>
          </a:bodyPr>
          <a:lstStyle/>
          <a:p>
            <a:pPr marL="1248410" marR="1776730">
              <a:lnSpc>
                <a:spcPts val="7350"/>
              </a:lnSpc>
              <a:spcBef>
                <a:spcPts val="819"/>
              </a:spcBef>
            </a:pPr>
            <a:r>
              <a:rPr dirty="0" sz="6650"/>
              <a:t>Урок</a:t>
            </a:r>
            <a:r>
              <a:rPr dirty="0" sz="6650" spc="-290"/>
              <a:t> </a:t>
            </a:r>
            <a:r>
              <a:rPr dirty="0" sz="6650"/>
              <a:t>української</a:t>
            </a:r>
            <a:r>
              <a:rPr dirty="0" sz="6650" spc="-290"/>
              <a:t> </a:t>
            </a:r>
            <a:r>
              <a:rPr dirty="0" sz="6650" spc="-10"/>
              <a:t>мови. </a:t>
            </a:r>
            <a:r>
              <a:rPr dirty="0" sz="6650" spc="-550"/>
              <a:t>7</a:t>
            </a:r>
            <a:r>
              <a:rPr dirty="0" sz="6650" spc="-210"/>
              <a:t> </a:t>
            </a:r>
            <a:r>
              <a:rPr dirty="0" sz="6650" spc="120"/>
              <a:t>клас</a:t>
            </a:r>
            <a:endParaRPr sz="665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5593" y="2915764"/>
            <a:ext cx="141499" cy="14460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4593323" y="0"/>
            <a:ext cx="3695065" cy="4813935"/>
            <a:chOff x="14593323" y="0"/>
            <a:chExt cx="3695065" cy="481393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40846" y="4525980"/>
              <a:ext cx="141582" cy="14452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38604" y="4232434"/>
              <a:ext cx="141469" cy="1446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36726" y="4073843"/>
              <a:ext cx="141469" cy="14449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99662" y="4446588"/>
              <a:ext cx="141548" cy="14461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23958" y="0"/>
              <a:ext cx="3364040" cy="452505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31960" y="4430806"/>
              <a:ext cx="141503" cy="14461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133950" y="4669379"/>
              <a:ext cx="141503" cy="14452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648761" y="4648860"/>
              <a:ext cx="141503" cy="14452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46402" y="4032096"/>
              <a:ext cx="141478" cy="14461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17344" y="3209912"/>
              <a:ext cx="141492" cy="14460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928346" y="2872147"/>
              <a:ext cx="141541" cy="14460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662663" y="2314363"/>
              <a:ext cx="141522" cy="14449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14940" y="1732621"/>
              <a:ext cx="141496" cy="14460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671856" y="3782231"/>
              <a:ext cx="141546" cy="14457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593323" y="2623013"/>
              <a:ext cx="141459" cy="14449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624980" y="3307030"/>
              <a:ext cx="141522" cy="14449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649335" y="2015488"/>
              <a:ext cx="105392" cy="108505"/>
            </a:xfrm>
            <a:prstGeom prst="rect">
              <a:avLst/>
            </a:prstGeom>
          </p:spPr>
        </p:pic>
      </p:grpSp>
      <p:pic>
        <p:nvPicPr>
          <p:cNvPr id="22" name="object 22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983699" y="3743887"/>
            <a:ext cx="11296649" cy="61721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139" rIns="0" bIns="0" rtlCol="0" vert="horz">
            <a:spAutoFit/>
          </a:bodyPr>
          <a:lstStyle/>
          <a:p>
            <a:pPr marL="1248410" marR="1776730">
              <a:lnSpc>
                <a:spcPts val="7350"/>
              </a:lnSpc>
              <a:spcBef>
                <a:spcPts val="819"/>
              </a:spcBef>
            </a:pPr>
            <a:r>
              <a:rPr dirty="0" sz="6650"/>
              <a:t>Урок</a:t>
            </a:r>
            <a:r>
              <a:rPr dirty="0" sz="6650" spc="-290"/>
              <a:t> </a:t>
            </a:r>
            <a:r>
              <a:rPr dirty="0" sz="6650"/>
              <a:t>української</a:t>
            </a:r>
            <a:r>
              <a:rPr dirty="0" sz="6650" spc="-290"/>
              <a:t> </a:t>
            </a:r>
            <a:r>
              <a:rPr dirty="0" sz="6650" spc="-10"/>
              <a:t>мови. </a:t>
            </a:r>
            <a:r>
              <a:rPr dirty="0" sz="6650" spc="-550"/>
              <a:t>8</a:t>
            </a:r>
            <a:r>
              <a:rPr dirty="0" sz="6650" spc="-210"/>
              <a:t> </a:t>
            </a:r>
            <a:r>
              <a:rPr dirty="0" sz="6650" spc="120"/>
              <a:t>клас</a:t>
            </a:r>
            <a:endParaRPr sz="665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5593" y="2915764"/>
            <a:ext cx="141499" cy="14460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4593323" y="0"/>
            <a:ext cx="3695065" cy="4813935"/>
            <a:chOff x="14593323" y="0"/>
            <a:chExt cx="3695065" cy="481393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40846" y="4525980"/>
              <a:ext cx="141582" cy="14452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38604" y="4232434"/>
              <a:ext cx="141469" cy="1446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36726" y="4073843"/>
              <a:ext cx="141469" cy="14449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99662" y="4446588"/>
              <a:ext cx="141548" cy="14461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23958" y="0"/>
              <a:ext cx="3364040" cy="452505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31960" y="4430806"/>
              <a:ext cx="141503" cy="14461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133950" y="4669379"/>
              <a:ext cx="141503" cy="14452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648761" y="4648860"/>
              <a:ext cx="141503" cy="14452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46402" y="4032096"/>
              <a:ext cx="141478" cy="14461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17344" y="3209912"/>
              <a:ext cx="141492" cy="14460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928346" y="2872147"/>
              <a:ext cx="141541" cy="14460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662663" y="2314363"/>
              <a:ext cx="141522" cy="14449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14940" y="1732621"/>
              <a:ext cx="141496" cy="14460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671856" y="3782231"/>
              <a:ext cx="141546" cy="14457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593323" y="2623013"/>
              <a:ext cx="141459" cy="14449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624980" y="3307030"/>
              <a:ext cx="141522" cy="14449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649335" y="2015488"/>
              <a:ext cx="105392" cy="108505"/>
            </a:xfrm>
            <a:prstGeom prst="rect">
              <a:avLst/>
            </a:prstGeom>
          </p:spPr>
        </p:pic>
      </p:grpSp>
      <p:pic>
        <p:nvPicPr>
          <p:cNvPr id="22" name="object 22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174254" y="3743887"/>
            <a:ext cx="11296649" cy="63436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139" rIns="0" bIns="0" rtlCol="0" vert="horz">
            <a:spAutoFit/>
          </a:bodyPr>
          <a:lstStyle/>
          <a:p>
            <a:pPr marL="1248410" marR="1776730">
              <a:lnSpc>
                <a:spcPts val="7350"/>
              </a:lnSpc>
              <a:spcBef>
                <a:spcPts val="819"/>
              </a:spcBef>
            </a:pPr>
            <a:r>
              <a:rPr dirty="0" sz="6650"/>
              <a:t>Урок</a:t>
            </a:r>
            <a:r>
              <a:rPr dirty="0" sz="6650" spc="-290"/>
              <a:t> </a:t>
            </a:r>
            <a:r>
              <a:rPr dirty="0" sz="6650"/>
              <a:t>української</a:t>
            </a:r>
            <a:r>
              <a:rPr dirty="0" sz="6650" spc="-290"/>
              <a:t> </a:t>
            </a:r>
            <a:r>
              <a:rPr dirty="0" sz="6650" spc="-10"/>
              <a:t>мови. </a:t>
            </a:r>
            <a:r>
              <a:rPr dirty="0" sz="6650" spc="-550"/>
              <a:t>8</a:t>
            </a:r>
            <a:r>
              <a:rPr dirty="0" sz="6650" spc="-210"/>
              <a:t> </a:t>
            </a:r>
            <a:r>
              <a:rPr dirty="0" sz="6650" spc="120"/>
              <a:t>клас</a:t>
            </a:r>
            <a:endParaRPr sz="665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5593" y="2915764"/>
            <a:ext cx="141499" cy="14460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4593323" y="0"/>
            <a:ext cx="3695065" cy="4813935"/>
            <a:chOff x="14593323" y="0"/>
            <a:chExt cx="3695065" cy="481393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40846" y="4525980"/>
              <a:ext cx="141582" cy="14452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38604" y="4232434"/>
              <a:ext cx="141469" cy="1446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36726" y="4073843"/>
              <a:ext cx="141469" cy="14449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99662" y="4446588"/>
              <a:ext cx="141548" cy="14461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23958" y="0"/>
              <a:ext cx="3364040" cy="452505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31960" y="4430806"/>
              <a:ext cx="141503" cy="14461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133950" y="4669379"/>
              <a:ext cx="141503" cy="14452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648761" y="4648860"/>
              <a:ext cx="141503" cy="14452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46402" y="4032096"/>
              <a:ext cx="141478" cy="14461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17344" y="3209912"/>
              <a:ext cx="141492" cy="14460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928346" y="2872147"/>
              <a:ext cx="141541" cy="14460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662663" y="2314363"/>
              <a:ext cx="141522" cy="14449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14940" y="1732621"/>
              <a:ext cx="141496" cy="14460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671856" y="3782231"/>
              <a:ext cx="141546" cy="14457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593323" y="2623013"/>
              <a:ext cx="141459" cy="14449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624980" y="3307030"/>
              <a:ext cx="141522" cy="14449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649335" y="2015488"/>
              <a:ext cx="105392" cy="108505"/>
            </a:xfrm>
            <a:prstGeom prst="rect">
              <a:avLst/>
            </a:prstGeom>
          </p:spPr>
        </p:pic>
      </p:grpSp>
      <p:pic>
        <p:nvPicPr>
          <p:cNvPr id="22" name="object 22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608052" y="3743887"/>
            <a:ext cx="9067798" cy="61817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dirty="0" sz="7500" spc="-10"/>
              <a:t>Надихайтеся! </a:t>
            </a:r>
            <a:r>
              <a:rPr dirty="0" sz="7500" spc="-350"/>
              <a:t>Творіть!</a:t>
            </a:r>
            <a:endParaRPr sz="7500"/>
          </a:p>
        </p:txBody>
      </p:sp>
      <p:sp>
        <p:nvSpPr>
          <p:cNvPr id="3" name="object 3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0" spc="80"/>
              <a:t>Бажаю</a:t>
            </a:r>
            <a:r>
              <a:rPr dirty="0" sz="7500" spc="-229"/>
              <a:t> </a:t>
            </a:r>
            <a:r>
              <a:rPr dirty="0" sz="7500" spc="-185"/>
              <a:t>успіху!</a:t>
            </a:r>
            <a:endParaRPr sz="7500"/>
          </a:p>
        </p:txBody>
      </p:sp>
      <p:sp>
        <p:nvSpPr>
          <p:cNvPr id="4" name="object 4" descr=""/>
          <p:cNvSpPr txBox="1"/>
          <p:nvPr/>
        </p:nvSpPr>
        <p:spPr>
          <a:xfrm>
            <a:off x="12009039" y="8128031"/>
            <a:ext cx="297370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solidFill>
                  <a:srgbClr val="1F2013"/>
                </a:solidFill>
                <a:latin typeface="Microsoft Sans Serif"/>
                <a:cs typeface="Microsoft Sans Serif"/>
              </a:rPr>
              <a:t>Зображення</a:t>
            </a:r>
            <a:r>
              <a:rPr dirty="0" sz="1000" spc="-30">
                <a:solidFill>
                  <a:srgbClr val="1F2013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1F2013"/>
                </a:solidFill>
                <a:latin typeface="Microsoft Sans Serif"/>
                <a:cs typeface="Microsoft Sans Serif"/>
              </a:rPr>
              <a:t>створено</a:t>
            </a:r>
            <a:r>
              <a:rPr dirty="0" sz="1000" spc="-25">
                <a:solidFill>
                  <a:srgbClr val="1F2013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1F2013"/>
                </a:solidFill>
                <a:latin typeface="Microsoft Sans Serif"/>
                <a:cs typeface="Microsoft Sans Serif"/>
              </a:rPr>
              <a:t>за</a:t>
            </a:r>
            <a:r>
              <a:rPr dirty="0" sz="1000" spc="-25">
                <a:solidFill>
                  <a:srgbClr val="1F2013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1F2013"/>
                </a:solidFill>
                <a:latin typeface="Microsoft Sans Serif"/>
                <a:cs typeface="Microsoft Sans Serif"/>
              </a:rPr>
              <a:t>доомогою</a:t>
            </a:r>
            <a:r>
              <a:rPr dirty="0" sz="1000" spc="-25">
                <a:solidFill>
                  <a:srgbClr val="1F2013"/>
                </a:solidFill>
                <a:latin typeface="Microsoft Sans Serif"/>
                <a:cs typeface="Microsoft Sans Serif"/>
              </a:rPr>
              <a:t> </a:t>
            </a:r>
            <a:r>
              <a:rPr dirty="0" sz="1000" spc="-10">
                <a:solidFill>
                  <a:srgbClr val="1F2013"/>
                </a:solidFill>
                <a:latin typeface="Microsoft Sans Serif"/>
                <a:cs typeface="Microsoft Sans Serif"/>
              </a:rPr>
              <a:t>https://glif.app.</a:t>
            </a:r>
            <a:endParaRPr sz="1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2025-02-18T17:20:05Z</dcterms:created>
  <dcterms:modified xsi:type="dcterms:W3CDTF">2025-02-18T17:20:05Z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2025-02-18T00:00:00Z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2025-02-18T00:00:00Z</vt:filetime>
  </property>
</Properties>
</file>