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8D6D3-A376-071C-2B0E-1FCBA78E7155}" v="8" dt="2024-11-27T13:53:39.304"/>
    <p1510:client id="{E6A2BF22-2F41-EB45-EE1B-3959591459DE}" v="22" dt="2024-11-27T11:15:29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zan Da?deviren" userId="S::ktschvi8710_aeh@students.vizja.pl::50787872-2741-4168-a073-d15170885da1" providerId="AD" clId="Web-{E6A2BF22-2F41-EB45-EE1B-3959591459DE}"/>
    <pc:docChg chg="modSld">
      <pc:chgData name="Zozan Da?deviren" userId="S::ktschvi8710_aeh@students.vizja.pl::50787872-2741-4168-a073-d15170885da1" providerId="AD" clId="Web-{E6A2BF22-2F41-EB45-EE1B-3959591459DE}" dt="2024-11-27T11:15:26.837" v="22" actId="20577"/>
      <pc:docMkLst>
        <pc:docMk/>
      </pc:docMkLst>
      <pc:sldChg chg="modSp">
        <pc:chgData name="Zozan Da?deviren" userId="S::ktschvi8710_aeh@students.vizja.pl::50787872-2741-4168-a073-d15170885da1" providerId="AD" clId="Web-{E6A2BF22-2F41-EB45-EE1B-3959591459DE}" dt="2024-11-27T11:15:26.837" v="22" actId="20577"/>
        <pc:sldMkLst>
          <pc:docMk/>
          <pc:sldMk cId="2938228148" sldId="270"/>
        </pc:sldMkLst>
        <pc:spChg chg="mod">
          <ac:chgData name="Zozan Da?deviren" userId="S::ktschvi8710_aeh@students.vizja.pl::50787872-2741-4168-a073-d15170885da1" providerId="AD" clId="Web-{E6A2BF22-2F41-EB45-EE1B-3959591459DE}" dt="2024-11-27T11:15:26.837" v="22" actId="20577"/>
          <ac:spMkLst>
            <pc:docMk/>
            <pc:sldMk cId="2938228148" sldId="270"/>
            <ac:spMk id="3" creationId="{8754D608-9633-0864-97DA-F54035FB5915}"/>
          </ac:spMkLst>
        </pc:spChg>
      </pc:sldChg>
    </pc:docChg>
  </pc:docChgLst>
  <pc:docChgLst>
    <pc:chgData name="Zozan Da?deviren" userId="S::ktschvi8710_aeh@students.vizja.pl::50787872-2741-4168-a073-d15170885da1" providerId="AD" clId="Web-{64B8D6D3-A376-071C-2B0E-1FCBA78E7155}"/>
    <pc:docChg chg="modSld sldOrd">
      <pc:chgData name="Zozan Da?deviren" userId="S::ktschvi8710_aeh@students.vizja.pl::50787872-2741-4168-a073-d15170885da1" providerId="AD" clId="Web-{64B8D6D3-A376-071C-2B0E-1FCBA78E7155}" dt="2024-11-27T13:53:39.304" v="6"/>
      <pc:docMkLst>
        <pc:docMk/>
      </pc:docMkLst>
      <pc:sldChg chg="ord">
        <pc:chgData name="Zozan Da?deviren" userId="S::ktschvi8710_aeh@students.vizja.pl::50787872-2741-4168-a073-d15170885da1" providerId="AD" clId="Web-{64B8D6D3-A376-071C-2B0E-1FCBA78E7155}" dt="2024-11-27T13:53:39.304" v="6"/>
        <pc:sldMkLst>
          <pc:docMk/>
          <pc:sldMk cId="1793067525" sldId="265"/>
        </pc:sldMkLst>
      </pc:sldChg>
      <pc:sldChg chg="modSp">
        <pc:chgData name="Zozan Da?deviren" userId="S::ktschvi8710_aeh@students.vizja.pl::50787872-2741-4168-a073-d15170885da1" providerId="AD" clId="Web-{64B8D6D3-A376-071C-2B0E-1FCBA78E7155}" dt="2024-11-27T12:49:15.236" v="4" actId="20577"/>
        <pc:sldMkLst>
          <pc:docMk/>
          <pc:sldMk cId="266026638" sldId="266"/>
        </pc:sldMkLst>
        <pc:spChg chg="mod">
          <ac:chgData name="Zozan Da?deviren" userId="S::ktschvi8710_aeh@students.vizja.pl::50787872-2741-4168-a073-d15170885da1" providerId="AD" clId="Web-{64B8D6D3-A376-071C-2B0E-1FCBA78E7155}" dt="2024-11-27T12:49:15.236" v="4" actId="20577"/>
          <ac:spMkLst>
            <pc:docMk/>
            <pc:sldMk cId="266026638" sldId="266"/>
            <ac:spMk id="3" creationId="{479FEE87-EED8-604F-E7B8-CFB706939A1A}"/>
          </ac:spMkLst>
        </pc:spChg>
      </pc:sldChg>
    </pc:docChg>
  </pc:docChgLst>
  <pc:docChgLst>
    <pc:chgData name="Zozan Da?deviren" userId="S::ktschvi8710_aeh@students.vizja.pl::50787872-2741-4168-a073-d15170885da1" providerId="AD" clId="Web-{3986A21C-3ACA-FBE3-8E0C-2AB9BA409159}"/>
    <pc:docChg chg="addSld delSld modSld sldOrd">
      <pc:chgData name="Zozan Da?deviren" userId="S::ktschvi8710_aeh@students.vizja.pl::50787872-2741-4168-a073-d15170885da1" providerId="AD" clId="Web-{3986A21C-3ACA-FBE3-8E0C-2AB9BA409159}" dt="2024-11-24T23:49:34.016" v="598"/>
      <pc:docMkLst>
        <pc:docMk/>
      </pc:docMkLst>
      <pc:sldChg chg="addSp delSp modSp del mod setBg">
        <pc:chgData name="Zozan Da?deviren" userId="S::ktschvi8710_aeh@students.vizja.pl::50787872-2741-4168-a073-d15170885da1" providerId="AD" clId="Web-{3986A21C-3ACA-FBE3-8E0C-2AB9BA409159}" dt="2024-11-24T20:37:21.139" v="343"/>
        <pc:sldMkLst>
          <pc:docMk/>
          <pc:sldMk cId="109857222" sldId="256"/>
        </pc:sldMkLst>
      </pc:sldChg>
      <pc:sldChg chg="addSp delSp modSp new mod setBg">
        <pc:chgData name="Zozan Da?deviren" userId="S::ktschvi8710_aeh@students.vizja.pl::50787872-2741-4168-a073-d15170885da1" providerId="AD" clId="Web-{3986A21C-3ACA-FBE3-8E0C-2AB9BA409159}" dt="2024-11-24T23:49:34.016" v="598"/>
        <pc:sldMkLst>
          <pc:docMk/>
          <pc:sldMk cId="1930650285" sldId="257"/>
        </pc:sldMkLst>
        <pc:spChg chg="mod">
          <ac:chgData name="Zozan Da?deviren" userId="S::ktschvi8710_aeh@students.vizja.pl::50787872-2741-4168-a073-d15170885da1" providerId="AD" clId="Web-{3986A21C-3ACA-FBE3-8E0C-2AB9BA409159}" dt="2024-11-24T23:47:33.406" v="586"/>
          <ac:spMkLst>
            <pc:docMk/>
            <pc:sldMk cId="1930650285" sldId="257"/>
            <ac:spMk id="2" creationId="{3D85DB68-FE33-A393-12D9-B2FFE8792A84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23:47:33.406" v="586"/>
          <ac:spMkLst>
            <pc:docMk/>
            <pc:sldMk cId="1930650285" sldId="257"/>
            <ac:spMk id="3" creationId="{F0835B21-D4DE-9468-772C-138C6ADFAE36}"/>
          </ac:spMkLst>
        </pc:spChg>
        <pc:picChg chg="add mod ord">
          <ac:chgData name="Zozan Da?deviren" userId="S::ktschvi8710_aeh@students.vizja.pl::50787872-2741-4168-a073-d15170885da1" providerId="AD" clId="Web-{3986A21C-3ACA-FBE3-8E0C-2AB9BA409159}" dt="2024-11-24T23:49:34.016" v="598"/>
          <ac:picMkLst>
            <pc:docMk/>
            <pc:sldMk cId="1930650285" sldId="257"/>
            <ac:picMk id="4" creationId="{107782EF-999A-D654-B58A-26035193794C}"/>
          </ac:picMkLst>
        </pc:picChg>
      </pc:sldChg>
      <pc:sldChg chg="modSp new">
        <pc:chgData name="Zozan Da?deviren" userId="S::ktschvi8710_aeh@students.vizja.pl::50787872-2741-4168-a073-d15170885da1" providerId="AD" clId="Web-{3986A21C-3ACA-FBE3-8E0C-2AB9BA409159}" dt="2024-11-24T19:45:20.065" v="105" actId="20577"/>
        <pc:sldMkLst>
          <pc:docMk/>
          <pc:sldMk cId="1680370218" sldId="258"/>
        </pc:sldMkLst>
        <pc:spChg chg="mod">
          <ac:chgData name="Zozan Da?deviren" userId="S::ktschvi8710_aeh@students.vizja.pl::50787872-2741-4168-a073-d15170885da1" providerId="AD" clId="Web-{3986A21C-3ACA-FBE3-8E0C-2AB9BA409159}" dt="2024-11-24T19:43:58.657" v="102" actId="20577"/>
          <ac:spMkLst>
            <pc:docMk/>
            <pc:sldMk cId="1680370218" sldId="258"/>
            <ac:spMk id="2" creationId="{A65D5C43-B2E4-96FD-00D0-7C7B3DDA8560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45:20.065" v="105" actId="20577"/>
          <ac:spMkLst>
            <pc:docMk/>
            <pc:sldMk cId="1680370218" sldId="258"/>
            <ac:spMk id="3" creationId="{34C31A41-6EC4-7645-9094-DCA063373A87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47:49.506" v="108" actId="20577"/>
        <pc:sldMkLst>
          <pc:docMk/>
          <pc:sldMk cId="3913754970" sldId="259"/>
        </pc:sldMkLst>
        <pc:spChg chg="mod">
          <ac:chgData name="Zozan Da?deviren" userId="S::ktschvi8710_aeh@students.vizja.pl::50787872-2741-4168-a073-d15170885da1" providerId="AD" clId="Web-{3986A21C-3ACA-FBE3-8E0C-2AB9BA409159}" dt="2024-11-24T19:45:44.941" v="106" actId="20577"/>
          <ac:spMkLst>
            <pc:docMk/>
            <pc:sldMk cId="3913754970" sldId="259"/>
            <ac:spMk id="2" creationId="{84FC94E0-FB65-C09E-8D6F-0A5E60E2B0BF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47:49.506" v="108" actId="20577"/>
          <ac:spMkLst>
            <pc:docMk/>
            <pc:sldMk cId="3913754970" sldId="259"/>
            <ac:spMk id="3" creationId="{FFFF23B7-12E0-ECA4-93C5-5689D91F3F9E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48:37.773" v="111" actId="20577"/>
        <pc:sldMkLst>
          <pc:docMk/>
          <pc:sldMk cId="173671293" sldId="260"/>
        </pc:sldMkLst>
        <pc:spChg chg="mod">
          <ac:chgData name="Zozan Da?deviren" userId="S::ktschvi8710_aeh@students.vizja.pl::50787872-2741-4168-a073-d15170885da1" providerId="AD" clId="Web-{3986A21C-3ACA-FBE3-8E0C-2AB9BA409159}" dt="2024-11-24T19:48:12.022" v="109" actId="20577"/>
          <ac:spMkLst>
            <pc:docMk/>
            <pc:sldMk cId="173671293" sldId="260"/>
            <ac:spMk id="2" creationId="{9C3B6836-1184-762D-A420-DA1F6CD113CD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48:37.773" v="111" actId="20577"/>
          <ac:spMkLst>
            <pc:docMk/>
            <pc:sldMk cId="173671293" sldId="260"/>
            <ac:spMk id="3" creationId="{4A776AB3-E673-1F12-FC2E-0B0626BAA00B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49:39.993" v="115" actId="20577"/>
        <pc:sldMkLst>
          <pc:docMk/>
          <pc:sldMk cId="1451427914" sldId="261"/>
        </pc:sldMkLst>
        <pc:spChg chg="mod">
          <ac:chgData name="Zozan Da?deviren" userId="S::ktschvi8710_aeh@students.vizja.pl::50787872-2741-4168-a073-d15170885da1" providerId="AD" clId="Web-{3986A21C-3ACA-FBE3-8E0C-2AB9BA409159}" dt="2024-11-24T19:49:35.290" v="114" actId="20577"/>
          <ac:spMkLst>
            <pc:docMk/>
            <pc:sldMk cId="1451427914" sldId="261"/>
            <ac:spMk id="2" creationId="{E93C060C-AEE9-D79A-4706-267F829C2446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49:39.993" v="115" actId="20577"/>
          <ac:spMkLst>
            <pc:docMk/>
            <pc:sldMk cId="1451427914" sldId="261"/>
            <ac:spMk id="3" creationId="{00B3491D-2C69-7FCD-4AE7-CA188FFB2639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50:34.010" v="121" actId="20577"/>
        <pc:sldMkLst>
          <pc:docMk/>
          <pc:sldMk cId="3532824674" sldId="262"/>
        </pc:sldMkLst>
        <pc:spChg chg="mod">
          <ac:chgData name="Zozan Da?deviren" userId="S::ktschvi8710_aeh@students.vizja.pl::50787872-2741-4168-a073-d15170885da1" providerId="AD" clId="Web-{3986A21C-3ACA-FBE3-8E0C-2AB9BA409159}" dt="2024-11-24T19:50:27.291" v="119" actId="20577"/>
          <ac:spMkLst>
            <pc:docMk/>
            <pc:sldMk cId="3532824674" sldId="262"/>
            <ac:spMk id="2" creationId="{4E1374E8-2A8A-E195-D98A-17A2E0E50C6C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50:34.010" v="121" actId="20577"/>
          <ac:spMkLst>
            <pc:docMk/>
            <pc:sldMk cId="3532824674" sldId="262"/>
            <ac:spMk id="3" creationId="{C99EC948-8B9A-810F-C43C-4C12E15747AF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51:23.339" v="124" actId="20577"/>
        <pc:sldMkLst>
          <pc:docMk/>
          <pc:sldMk cId="1834262440" sldId="263"/>
        </pc:sldMkLst>
        <pc:spChg chg="mod">
          <ac:chgData name="Zozan Da?deviren" userId="S::ktschvi8710_aeh@students.vizja.pl::50787872-2741-4168-a073-d15170885da1" providerId="AD" clId="Web-{3986A21C-3ACA-FBE3-8E0C-2AB9BA409159}" dt="2024-11-24T19:50:56.323" v="122" actId="20577"/>
          <ac:spMkLst>
            <pc:docMk/>
            <pc:sldMk cId="1834262440" sldId="263"/>
            <ac:spMk id="2" creationId="{FC9597FE-9478-72FA-4B94-DEA0D1FCE6B9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51:23.339" v="124" actId="20577"/>
          <ac:spMkLst>
            <pc:docMk/>
            <pc:sldMk cId="1834262440" sldId="263"/>
            <ac:spMk id="3" creationId="{74AD3FF7-F57E-FC01-C6C1-075CE05D339E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52:07.856" v="128" actId="20577"/>
        <pc:sldMkLst>
          <pc:docMk/>
          <pc:sldMk cId="1595652051" sldId="264"/>
        </pc:sldMkLst>
        <pc:spChg chg="mod">
          <ac:chgData name="Zozan Da?deviren" userId="S::ktschvi8710_aeh@students.vizja.pl::50787872-2741-4168-a073-d15170885da1" providerId="AD" clId="Web-{3986A21C-3ACA-FBE3-8E0C-2AB9BA409159}" dt="2024-11-24T19:51:46.324" v="126" actId="20577"/>
          <ac:spMkLst>
            <pc:docMk/>
            <pc:sldMk cId="1595652051" sldId="264"/>
            <ac:spMk id="2" creationId="{C55718AC-9B3A-BD50-DEB8-59B88DB192E8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52:07.856" v="128" actId="20577"/>
          <ac:spMkLst>
            <pc:docMk/>
            <pc:sldMk cId="1595652051" sldId="264"/>
            <ac:spMk id="3" creationId="{E35E40EF-76EB-6922-017E-972D4DC6E19A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53:00.763" v="132" actId="20577"/>
        <pc:sldMkLst>
          <pc:docMk/>
          <pc:sldMk cId="1793067525" sldId="265"/>
        </pc:sldMkLst>
        <pc:spChg chg="mod">
          <ac:chgData name="Zozan Da?deviren" userId="S::ktschvi8710_aeh@students.vizja.pl::50787872-2741-4168-a073-d15170885da1" providerId="AD" clId="Web-{3986A21C-3ACA-FBE3-8E0C-2AB9BA409159}" dt="2024-11-24T19:52:28.622" v="130" actId="20577"/>
          <ac:spMkLst>
            <pc:docMk/>
            <pc:sldMk cId="1793067525" sldId="265"/>
            <ac:spMk id="2" creationId="{4898A0E4-7FE6-5DCB-01F1-1134E476CBC9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53:00.763" v="132" actId="20577"/>
          <ac:spMkLst>
            <pc:docMk/>
            <pc:sldMk cId="1793067525" sldId="265"/>
            <ac:spMk id="3" creationId="{FBE04641-2224-6113-5267-F3EEE41B1208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53:56.921" v="147" actId="20577"/>
        <pc:sldMkLst>
          <pc:docMk/>
          <pc:sldMk cId="266026638" sldId="266"/>
        </pc:sldMkLst>
        <pc:spChg chg="mod">
          <ac:chgData name="Zozan Da?deviren" userId="S::ktschvi8710_aeh@students.vizja.pl::50787872-2741-4168-a073-d15170885da1" providerId="AD" clId="Web-{3986A21C-3ACA-FBE3-8E0C-2AB9BA409159}" dt="2024-11-24T19:53:29.420" v="143" actId="20577"/>
          <ac:spMkLst>
            <pc:docMk/>
            <pc:sldMk cId="266026638" sldId="266"/>
            <ac:spMk id="2" creationId="{2CC78BBD-E556-B16C-07EE-8F857E2A4883}"/>
          </ac:spMkLst>
        </pc:spChg>
        <pc:spChg chg="mod">
          <ac:chgData name="Zozan Da?deviren" userId="S::ktschvi8710_aeh@students.vizja.pl::50787872-2741-4168-a073-d15170885da1" providerId="AD" clId="Web-{3986A21C-3ACA-FBE3-8E0C-2AB9BA409159}" dt="2024-11-24T19:53:56.921" v="147" actId="20577"/>
          <ac:spMkLst>
            <pc:docMk/>
            <pc:sldMk cId="266026638" sldId="266"/>
            <ac:spMk id="3" creationId="{479FEE87-EED8-604F-E7B8-CFB706939A1A}"/>
          </ac:spMkLst>
        </pc:spChg>
      </pc:sldChg>
      <pc:sldChg chg="modSp new">
        <pc:chgData name="Zozan Da?deviren" userId="S::ktschvi8710_aeh@students.vizja.pl::50787872-2741-4168-a073-d15170885da1" providerId="AD" clId="Web-{3986A21C-3ACA-FBE3-8E0C-2AB9BA409159}" dt="2024-11-24T19:56:46.003" v="151" actId="20577"/>
        <pc:sldMkLst>
          <pc:docMk/>
          <pc:sldMk cId="1393972480" sldId="267"/>
        </pc:sldMkLst>
        <pc:spChg chg="mod">
          <ac:chgData name="Zozan Da?deviren" userId="S::ktschvi8710_aeh@students.vizja.pl::50787872-2741-4168-a073-d15170885da1" providerId="AD" clId="Web-{3986A21C-3ACA-FBE3-8E0C-2AB9BA409159}" dt="2024-11-24T19:54:29.937" v="149" actId="20577"/>
          <ac:spMkLst>
            <pc:docMk/>
            <pc:sldMk cId="1393972480" sldId="267"/>
            <ac:spMk id="2" creationId="{7636CBE9-45EC-3934-045A-2CBD07426A2F}"/>
          </ac:spMkLst>
        </pc:spChg>
      </pc:sldChg>
      <pc:sldChg chg="addSp delSp modSp new del mod setBg">
        <pc:chgData name="Zozan Da?deviren" userId="S::ktschvi8710_aeh@students.vizja.pl::50787872-2741-4168-a073-d15170885da1" providerId="AD" clId="Web-{3986A21C-3ACA-FBE3-8E0C-2AB9BA409159}" dt="2024-11-24T21:10:21.567" v="510"/>
        <pc:sldMkLst>
          <pc:docMk/>
          <pc:sldMk cId="2252469970" sldId="268"/>
        </pc:sldMkLst>
      </pc:sldChg>
      <pc:sldChg chg="modSp new del">
        <pc:chgData name="Zozan Da?deviren" userId="S::ktschvi8710_aeh@students.vizja.pl::50787872-2741-4168-a073-d15170885da1" providerId="AD" clId="Web-{3986A21C-3ACA-FBE3-8E0C-2AB9BA409159}" dt="2024-11-24T21:10:16.161" v="509"/>
        <pc:sldMkLst>
          <pc:docMk/>
          <pc:sldMk cId="3682875919" sldId="269"/>
        </pc:sldMkLst>
      </pc:sldChg>
      <pc:sldChg chg="addSp delSp modSp new mod setBg setClrOvrMap">
        <pc:chgData name="Zozan Da?deviren" userId="S::ktschvi8710_aeh@students.vizja.pl::50787872-2741-4168-a073-d15170885da1" providerId="AD" clId="Web-{3986A21C-3ACA-FBE3-8E0C-2AB9BA409159}" dt="2024-11-24T22:27:07.222" v="578"/>
        <pc:sldMkLst>
          <pc:docMk/>
          <pc:sldMk cId="2938228148" sldId="270"/>
        </pc:sldMkLst>
        <pc:spChg chg="mod ord">
          <ac:chgData name="Zozan Da?deviren" userId="S::ktschvi8710_aeh@students.vizja.pl::50787872-2741-4168-a073-d15170885da1" providerId="AD" clId="Web-{3986A21C-3ACA-FBE3-8E0C-2AB9BA409159}" dt="2024-11-24T22:26:07.987" v="575"/>
          <ac:spMkLst>
            <pc:docMk/>
            <pc:sldMk cId="2938228148" sldId="270"/>
            <ac:spMk id="2" creationId="{510A9474-DB86-4223-9EFA-31ECCCACA30A}"/>
          </ac:spMkLst>
        </pc:spChg>
        <pc:spChg chg="mod ord">
          <ac:chgData name="Zozan Da?deviren" userId="S::ktschvi8710_aeh@students.vizja.pl::50787872-2741-4168-a073-d15170885da1" providerId="AD" clId="Web-{3986A21C-3ACA-FBE3-8E0C-2AB9BA409159}" dt="2024-11-24T22:27:07.222" v="578"/>
          <ac:spMkLst>
            <pc:docMk/>
            <pc:sldMk cId="2938228148" sldId="270"/>
            <ac:spMk id="3" creationId="{8754D608-9633-0864-97DA-F54035FB5915}"/>
          </ac:spMkLst>
        </pc:spChg>
        <pc:spChg chg="add">
          <ac:chgData name="Zozan Da?deviren" userId="S::ktschvi8710_aeh@students.vizja.pl::50787872-2741-4168-a073-d15170885da1" providerId="AD" clId="Web-{3986A21C-3ACA-FBE3-8E0C-2AB9BA409159}" dt="2024-11-24T22:27:07.222" v="578"/>
          <ac:spMkLst>
            <pc:docMk/>
            <pc:sldMk cId="2938228148" sldId="270"/>
            <ac:spMk id="113" creationId="{0DCF8BF8-1714-494F-B2A6-D7A356A0E707}"/>
          </ac:spMkLst>
        </pc:spChg>
        <pc:spChg chg="add">
          <ac:chgData name="Zozan Da?deviren" userId="S::ktschvi8710_aeh@students.vizja.pl::50787872-2741-4168-a073-d15170885da1" providerId="AD" clId="Web-{3986A21C-3ACA-FBE3-8E0C-2AB9BA409159}" dt="2024-11-24T22:27:07.222" v="578"/>
          <ac:spMkLst>
            <pc:docMk/>
            <pc:sldMk cId="2938228148" sldId="270"/>
            <ac:spMk id="115" creationId="{CE3C5560-7A9C-489F-9148-18C5E1D0F0B2}"/>
          </ac:spMkLst>
        </pc:spChg>
        <pc:spChg chg="add">
          <ac:chgData name="Zozan Da?deviren" userId="S::ktschvi8710_aeh@students.vizja.pl::50787872-2741-4168-a073-d15170885da1" providerId="AD" clId="Web-{3986A21C-3ACA-FBE3-8E0C-2AB9BA409159}" dt="2024-11-24T22:27:07.222" v="578"/>
          <ac:spMkLst>
            <pc:docMk/>
            <pc:sldMk cId="2938228148" sldId="270"/>
            <ac:spMk id="117" creationId="{AEA7509D-F04F-40CB-A0B3-EEF16499CC9F}"/>
          </ac:spMkLst>
        </pc:spChg>
        <pc:spChg chg="add">
          <ac:chgData name="Zozan Da?deviren" userId="S::ktschvi8710_aeh@students.vizja.pl::50787872-2741-4168-a073-d15170885da1" providerId="AD" clId="Web-{3986A21C-3ACA-FBE3-8E0C-2AB9BA409159}" dt="2024-11-24T22:27:07.222" v="578"/>
          <ac:spMkLst>
            <pc:docMk/>
            <pc:sldMk cId="2938228148" sldId="270"/>
            <ac:spMk id="119" creationId="{C5CB530E-515E-412C-9DF1-5F8FFBD6F383}"/>
          </ac:spMkLst>
        </pc:spChg>
        <pc:spChg chg="add">
          <ac:chgData name="Zozan Da?deviren" userId="S::ktschvi8710_aeh@students.vizja.pl::50787872-2741-4168-a073-d15170885da1" providerId="AD" clId="Web-{3986A21C-3ACA-FBE3-8E0C-2AB9BA409159}" dt="2024-11-24T22:27:07.222" v="578"/>
          <ac:spMkLst>
            <pc:docMk/>
            <pc:sldMk cId="2938228148" sldId="270"/>
            <ac:spMk id="121" creationId="{712D4376-A578-4FF1-94FC-245E7A6A489F}"/>
          </ac:spMkLst>
        </pc:spChg>
        <pc:picChg chg="add mod ord">
          <ac:chgData name="Zozan Da?deviren" userId="S::ktschvi8710_aeh@students.vizja.pl::50787872-2741-4168-a073-d15170885da1" providerId="AD" clId="Web-{3986A21C-3ACA-FBE3-8E0C-2AB9BA409159}" dt="2024-11-24T22:26:07.987" v="575"/>
          <ac:picMkLst>
            <pc:docMk/>
            <pc:sldMk cId="2938228148" sldId="270"/>
            <ac:picMk id="5" creationId="{80D0ABA6-D15B-6BE5-8C55-932E18E72B16}"/>
          </ac:picMkLst>
        </pc:picChg>
        <pc:picChg chg="add mod ord">
          <ac:chgData name="Zozan Da?deviren" userId="S::ktschvi8710_aeh@students.vizja.pl::50787872-2741-4168-a073-d15170885da1" providerId="AD" clId="Web-{3986A21C-3ACA-FBE3-8E0C-2AB9BA409159}" dt="2024-11-24T22:26:07.987" v="575"/>
          <ac:picMkLst>
            <pc:docMk/>
            <pc:sldMk cId="2938228148" sldId="270"/>
            <ac:picMk id="7" creationId="{041B438E-AFC6-E779-D0E3-CC105B32E5FF}"/>
          </ac:picMkLst>
        </pc:picChg>
        <pc:picChg chg="add mod ord">
          <ac:chgData name="Zozan Da?deviren" userId="S::ktschvi8710_aeh@students.vizja.pl::50787872-2741-4168-a073-d15170885da1" providerId="AD" clId="Web-{3986A21C-3ACA-FBE3-8E0C-2AB9BA409159}" dt="2024-11-24T22:26:07.987" v="575"/>
          <ac:picMkLst>
            <pc:docMk/>
            <pc:sldMk cId="2938228148" sldId="270"/>
            <ac:picMk id="9" creationId="{5A3A2EB1-4AAB-A2DC-A0A4-D5670FD088C8}"/>
          </ac:picMkLst>
        </pc:picChg>
        <pc:picChg chg="add mod ord">
          <ac:chgData name="Zozan Da?deviren" userId="S::ktschvi8710_aeh@students.vizja.pl::50787872-2741-4168-a073-d15170885da1" providerId="AD" clId="Web-{3986A21C-3ACA-FBE3-8E0C-2AB9BA409159}" dt="2024-11-24T22:26:07.987" v="575"/>
          <ac:picMkLst>
            <pc:docMk/>
            <pc:sldMk cId="2938228148" sldId="270"/>
            <ac:picMk id="11" creationId="{695B0B86-3F05-1553-17E7-6FD809D0C971}"/>
          </ac:picMkLst>
        </pc:picChg>
        <pc:cxnChg chg="add">
          <ac:chgData name="Zozan Da?deviren" userId="S::ktschvi8710_aeh@students.vizja.pl::50787872-2741-4168-a073-d15170885da1" providerId="AD" clId="Web-{3986A21C-3ACA-FBE3-8E0C-2AB9BA409159}" dt="2024-11-24T22:27:07.222" v="578"/>
          <ac:cxnSpMkLst>
            <pc:docMk/>
            <pc:sldMk cId="2938228148" sldId="270"/>
            <ac:cxnSpMk id="123" creationId="{56020367-4FD5-4596-8E10-C5F095CD8DBF}"/>
          </ac:cxnSpMkLst>
        </pc:cxnChg>
      </pc:sldChg>
      <pc:sldChg chg="addSp delSp modSp new del mod ord setBg">
        <pc:chgData name="Zozan Da?deviren" userId="S::ktschvi8710_aeh@students.vizja.pl::50787872-2741-4168-a073-d15170885da1" providerId="AD" clId="Web-{3986A21C-3ACA-FBE3-8E0C-2AB9BA409159}" dt="2024-11-24T21:52:23.992" v="568"/>
        <pc:sldMkLst>
          <pc:docMk/>
          <pc:sldMk cId="3065400259" sldId="271"/>
        </pc:sldMkLst>
      </pc:sldChg>
    </pc:docChg>
  </pc:docChgLst>
  <pc:docChgLst>
    <pc:chgData name="Zozan Da?deviren" userId="S::ktschvi8710_aeh@students.vizja.pl::50787872-2741-4168-a073-d15170885da1" providerId="AD" clId="Web-{00F66DAC-1D58-DCAE-C70B-186E3FEEDA4A}"/>
    <pc:docChg chg="modSld">
      <pc:chgData name="Zozan Da?deviren" userId="S::ktschvi8710_aeh@students.vizja.pl::50787872-2741-4168-a073-d15170885da1" providerId="AD" clId="Web-{00F66DAC-1D58-DCAE-C70B-186E3FEEDA4A}" dt="2024-11-25T08:03:37.930" v="261"/>
      <pc:docMkLst>
        <pc:docMk/>
      </pc:docMkLst>
      <pc:sldChg chg="addSp delSp modSp mod setBg">
        <pc:chgData name="Zozan Da?deviren" userId="S::ktschvi8710_aeh@students.vizja.pl::50787872-2741-4168-a073-d15170885da1" providerId="AD" clId="Web-{00F66DAC-1D58-DCAE-C70B-186E3FEEDA4A}" dt="2024-11-25T06:57:02.599" v="45"/>
        <pc:sldMkLst>
          <pc:docMk/>
          <pc:sldMk cId="1680370218" sldId="258"/>
        </pc:sldMkLst>
        <pc:spChg chg="mod">
          <ac:chgData name="Zozan Da?deviren" userId="S::ktschvi8710_aeh@students.vizja.pl::50787872-2741-4168-a073-d15170885da1" providerId="AD" clId="Web-{00F66DAC-1D58-DCAE-C70B-186E3FEEDA4A}" dt="2024-11-25T06:57:02.599" v="45"/>
          <ac:spMkLst>
            <pc:docMk/>
            <pc:sldMk cId="1680370218" sldId="258"/>
            <ac:spMk id="2" creationId="{A65D5C43-B2E4-96FD-00D0-7C7B3DDA8560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6:57:02.599" v="45"/>
          <ac:spMkLst>
            <pc:docMk/>
            <pc:sldMk cId="1680370218" sldId="258"/>
            <ac:spMk id="3" creationId="{34C31A41-6EC4-7645-9094-DCA063373A87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6:57:02.599" v="45"/>
          <ac:spMkLst>
            <pc:docMk/>
            <pc:sldMk cId="1680370218" sldId="258"/>
            <ac:spMk id="14" creationId="{F13C74B1-5B17-4795-BED0-7140497B445A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6:57:02.599" v="45"/>
          <ac:spMkLst>
            <pc:docMk/>
            <pc:sldMk cId="1680370218" sldId="258"/>
            <ac:spMk id="16" creationId="{D4974D33-8DC5-464E-8C6D-BE58F0669C17}"/>
          </ac:spMkLst>
        </pc:spChg>
        <pc:picChg chg="add mod ord">
          <ac:chgData name="Zozan Da?deviren" userId="S::ktschvi8710_aeh@students.vizja.pl::50787872-2741-4168-a073-d15170885da1" providerId="AD" clId="Web-{00F66DAC-1D58-DCAE-C70B-186E3FEEDA4A}" dt="2024-11-25T06:57:02.599" v="45"/>
          <ac:picMkLst>
            <pc:docMk/>
            <pc:sldMk cId="1680370218" sldId="258"/>
            <ac:picMk id="5" creationId="{5328932B-2E8C-5396-E98F-5B86B7733CED}"/>
          </ac:picMkLst>
        </pc:picChg>
      </pc:sldChg>
      <pc:sldChg chg="addSp delSp modSp mod setBg">
        <pc:chgData name="Zozan Da?deviren" userId="S::ktschvi8710_aeh@students.vizja.pl::50787872-2741-4168-a073-d15170885da1" providerId="AD" clId="Web-{00F66DAC-1D58-DCAE-C70B-186E3FEEDA4A}" dt="2024-11-25T07:19:40.039" v="131"/>
        <pc:sldMkLst>
          <pc:docMk/>
          <pc:sldMk cId="3913754970" sldId="259"/>
        </pc:sldMkLst>
        <pc:spChg chg="mod">
          <ac:chgData name="Zozan Da?deviren" userId="S::ktschvi8710_aeh@students.vizja.pl::50787872-2741-4168-a073-d15170885da1" providerId="AD" clId="Web-{00F66DAC-1D58-DCAE-C70B-186E3FEEDA4A}" dt="2024-11-25T07:18:50.835" v="127"/>
          <ac:spMkLst>
            <pc:docMk/>
            <pc:sldMk cId="3913754970" sldId="259"/>
            <ac:spMk id="2" creationId="{84FC94E0-FB65-C09E-8D6F-0A5E60E2B0BF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7:18:50.835" v="127"/>
          <ac:spMkLst>
            <pc:docMk/>
            <pc:sldMk cId="3913754970" sldId="259"/>
            <ac:spMk id="3" creationId="{FFFF23B7-12E0-ECA4-93C5-5689D91F3F9E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18:50.835" v="127"/>
          <ac:spMkLst>
            <pc:docMk/>
            <pc:sldMk cId="3913754970" sldId="259"/>
            <ac:spMk id="24" creationId="{394842B0-684D-44CC-B4BC-D13331CFD290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18:50.835" v="127"/>
          <ac:spMkLst>
            <pc:docMk/>
            <pc:sldMk cId="3913754970" sldId="259"/>
            <ac:spMk id="25" creationId="{4C2A3DC3-F495-4B99-9FF3-3FB30D63235E}"/>
          </ac:spMkLst>
        </pc:spChg>
        <pc:picChg chg="add mod ord">
          <ac:chgData name="Zozan Da?deviren" userId="S::ktschvi8710_aeh@students.vizja.pl::50787872-2741-4168-a073-d15170885da1" providerId="AD" clId="Web-{00F66DAC-1D58-DCAE-C70B-186E3FEEDA4A}" dt="2024-11-25T07:19:00.491" v="128" actId="1076"/>
          <ac:picMkLst>
            <pc:docMk/>
            <pc:sldMk cId="3913754970" sldId="259"/>
            <ac:picMk id="10" creationId="{323E54F6-E1FD-771F-6907-A21FE3B092C2}"/>
          </ac:picMkLst>
        </pc:picChg>
        <pc:picChg chg="add mod modCrop">
          <ac:chgData name="Zozan Da?deviren" userId="S::ktschvi8710_aeh@students.vizja.pl::50787872-2741-4168-a073-d15170885da1" providerId="AD" clId="Web-{00F66DAC-1D58-DCAE-C70B-186E3FEEDA4A}" dt="2024-11-25T07:19:40.039" v="131"/>
          <ac:picMkLst>
            <pc:docMk/>
            <pc:sldMk cId="3913754970" sldId="259"/>
            <ac:picMk id="13" creationId="{66A514E6-D51A-CD0D-ECD2-9E6084482E9B}"/>
          </ac:picMkLst>
        </pc:picChg>
      </pc:sldChg>
      <pc:sldChg chg="addSp delSp modSp mod setBg">
        <pc:chgData name="Zozan Da?deviren" userId="S::ktschvi8710_aeh@students.vizja.pl::50787872-2741-4168-a073-d15170885da1" providerId="AD" clId="Web-{00F66DAC-1D58-DCAE-C70B-186E3FEEDA4A}" dt="2024-11-25T07:23:05.465" v="161"/>
        <pc:sldMkLst>
          <pc:docMk/>
          <pc:sldMk cId="173671293" sldId="260"/>
        </pc:sldMkLst>
        <pc:spChg chg="mod">
          <ac:chgData name="Zozan Da?deviren" userId="S::ktschvi8710_aeh@students.vizja.pl::50787872-2741-4168-a073-d15170885da1" providerId="AD" clId="Web-{00F66DAC-1D58-DCAE-C70B-186E3FEEDA4A}" dt="2024-11-25T07:23:05.465" v="161"/>
          <ac:spMkLst>
            <pc:docMk/>
            <pc:sldMk cId="173671293" sldId="260"/>
            <ac:spMk id="2" creationId="{9C3B6836-1184-762D-A420-DA1F6CD113CD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7:23:05.465" v="161"/>
          <ac:spMkLst>
            <pc:docMk/>
            <pc:sldMk cId="173671293" sldId="260"/>
            <ac:spMk id="3" creationId="{4A776AB3-E673-1F12-FC2E-0B0626BAA00B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23:05.465" v="161"/>
          <ac:spMkLst>
            <pc:docMk/>
            <pc:sldMk cId="173671293" sldId="260"/>
            <ac:spMk id="15" creationId="{D75A5B51-0925-4835-8511-A0DD17EAA97C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23:05.465" v="161"/>
          <ac:spMkLst>
            <pc:docMk/>
            <pc:sldMk cId="173671293" sldId="260"/>
            <ac:spMk id="17" creationId="{5CDFD20D-8E4F-4E3A-AF87-93F23E0DBFB3}"/>
          </ac:spMkLst>
        </pc:spChg>
        <pc:picChg chg="add mod ord">
          <ac:chgData name="Zozan Da?deviren" userId="S::ktschvi8710_aeh@students.vizja.pl::50787872-2741-4168-a073-d15170885da1" providerId="AD" clId="Web-{00F66DAC-1D58-DCAE-C70B-186E3FEEDA4A}" dt="2024-11-25T07:23:05.465" v="161"/>
          <ac:picMkLst>
            <pc:docMk/>
            <pc:sldMk cId="173671293" sldId="260"/>
            <ac:picMk id="4" creationId="{094AB14F-CB48-B133-77F8-847908A7BA66}"/>
          </ac:picMkLst>
        </pc:picChg>
        <pc:picChg chg="add mod ord">
          <ac:chgData name="Zozan Da?deviren" userId="S::ktschvi8710_aeh@students.vizja.pl::50787872-2741-4168-a073-d15170885da1" providerId="AD" clId="Web-{00F66DAC-1D58-DCAE-C70B-186E3FEEDA4A}" dt="2024-11-25T07:23:05.465" v="161"/>
          <ac:picMkLst>
            <pc:docMk/>
            <pc:sldMk cId="173671293" sldId="260"/>
            <ac:picMk id="7" creationId="{EE3AAE0F-D2B3-C315-1710-EA95B44C08C5}"/>
          </ac:picMkLst>
        </pc:picChg>
        <pc:picChg chg="add mod">
          <ac:chgData name="Zozan Da?deviren" userId="S::ktschvi8710_aeh@students.vizja.pl::50787872-2741-4168-a073-d15170885da1" providerId="AD" clId="Web-{00F66DAC-1D58-DCAE-C70B-186E3FEEDA4A}" dt="2024-11-25T07:23:05.465" v="161"/>
          <ac:picMkLst>
            <pc:docMk/>
            <pc:sldMk cId="173671293" sldId="260"/>
            <ac:picMk id="10" creationId="{0C357E67-FAAF-25B0-237C-4BB6585D7D58}"/>
          </ac:picMkLst>
        </pc:picChg>
      </pc:sldChg>
      <pc:sldChg chg="addSp delSp modSp mod setBg setClrOvrMap">
        <pc:chgData name="Zozan Da?deviren" userId="S::ktschvi8710_aeh@students.vizja.pl::50787872-2741-4168-a073-d15170885da1" providerId="AD" clId="Web-{00F66DAC-1D58-DCAE-C70B-186E3FEEDA4A}" dt="2024-11-25T07:26:13.109" v="181"/>
        <pc:sldMkLst>
          <pc:docMk/>
          <pc:sldMk cId="1451427914" sldId="261"/>
        </pc:sldMkLst>
        <pc:spChg chg="mod">
          <ac:chgData name="Zozan Da?deviren" userId="S::ktschvi8710_aeh@students.vizja.pl::50787872-2741-4168-a073-d15170885da1" providerId="AD" clId="Web-{00F66DAC-1D58-DCAE-C70B-186E3FEEDA4A}" dt="2024-11-25T07:26:13.109" v="181"/>
          <ac:spMkLst>
            <pc:docMk/>
            <pc:sldMk cId="1451427914" sldId="261"/>
            <ac:spMk id="2" creationId="{E93C060C-AEE9-D79A-4706-267F829C2446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7:26:13.109" v="181"/>
          <ac:spMkLst>
            <pc:docMk/>
            <pc:sldMk cId="1451427914" sldId="261"/>
            <ac:spMk id="3" creationId="{00B3491D-2C69-7FCD-4AE7-CA188FFB2639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26:13.109" v="181"/>
          <ac:spMkLst>
            <pc:docMk/>
            <pc:sldMk cId="1451427914" sldId="261"/>
            <ac:spMk id="12" creationId="{71B2258F-86CA-4D4D-8270-BC05FCDEBFB3}"/>
          </ac:spMkLst>
        </pc:spChg>
        <pc:picChg chg="add mod ord">
          <ac:chgData name="Zozan Da?deviren" userId="S::ktschvi8710_aeh@students.vizja.pl::50787872-2741-4168-a073-d15170885da1" providerId="AD" clId="Web-{00F66DAC-1D58-DCAE-C70B-186E3FEEDA4A}" dt="2024-11-25T07:26:13.109" v="181"/>
          <ac:picMkLst>
            <pc:docMk/>
            <pc:sldMk cId="1451427914" sldId="261"/>
            <ac:picMk id="7" creationId="{FA8FC82D-9D35-3D52-28EC-9CD51AE5CF1F}"/>
          </ac:picMkLst>
        </pc:picChg>
      </pc:sldChg>
      <pc:sldChg chg="addSp delSp modSp mod setBg">
        <pc:chgData name="Zozan Da?deviren" userId="S::ktschvi8710_aeh@students.vizja.pl::50787872-2741-4168-a073-d15170885da1" providerId="AD" clId="Web-{00F66DAC-1D58-DCAE-C70B-186E3FEEDA4A}" dt="2024-11-25T07:54:29.103" v="216"/>
        <pc:sldMkLst>
          <pc:docMk/>
          <pc:sldMk cId="3532824674" sldId="262"/>
        </pc:sldMkLst>
        <pc:spChg chg="mod">
          <ac:chgData name="Zozan Da?deviren" userId="S::ktschvi8710_aeh@students.vizja.pl::50787872-2741-4168-a073-d15170885da1" providerId="AD" clId="Web-{00F66DAC-1D58-DCAE-C70B-186E3FEEDA4A}" dt="2024-11-25T07:50:16.768" v="197"/>
          <ac:spMkLst>
            <pc:docMk/>
            <pc:sldMk cId="3532824674" sldId="262"/>
            <ac:spMk id="2" creationId="{4E1374E8-2A8A-E195-D98A-17A2E0E50C6C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7:50:16.768" v="197"/>
          <ac:spMkLst>
            <pc:docMk/>
            <pc:sldMk cId="3532824674" sldId="262"/>
            <ac:spMk id="3" creationId="{C99EC948-8B9A-810F-C43C-4C12E15747AF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50:16.768" v="197"/>
          <ac:spMkLst>
            <pc:docMk/>
            <pc:sldMk cId="3532824674" sldId="262"/>
            <ac:spMk id="12" creationId="{99F1FFA9-D672-408C-9220-ADEEC6ABDD09}"/>
          </ac:spMkLst>
        </pc:spChg>
        <pc:picChg chg="add mod">
          <ac:chgData name="Zozan Da?deviren" userId="S::ktschvi8710_aeh@students.vizja.pl::50787872-2741-4168-a073-d15170885da1" providerId="AD" clId="Web-{00F66DAC-1D58-DCAE-C70B-186E3FEEDA4A}" dt="2024-11-25T07:50:16.768" v="197"/>
          <ac:picMkLst>
            <pc:docMk/>
            <pc:sldMk cId="3532824674" sldId="262"/>
            <ac:picMk id="4" creationId="{F8633935-8DD4-BA7A-FEAB-FDF74C1B2654}"/>
          </ac:picMkLst>
        </pc:picChg>
        <pc:picChg chg="add mod">
          <ac:chgData name="Zozan Da?deviren" userId="S::ktschvi8710_aeh@students.vizja.pl::50787872-2741-4168-a073-d15170885da1" providerId="AD" clId="Web-{00F66DAC-1D58-DCAE-C70B-186E3FEEDA4A}" dt="2024-11-25T07:50:16.768" v="197"/>
          <ac:picMkLst>
            <pc:docMk/>
            <pc:sldMk cId="3532824674" sldId="262"/>
            <ac:picMk id="7" creationId="{9FB5C622-2020-CFE1-6974-E14AC96383AC}"/>
          </ac:picMkLst>
        </pc:picChg>
      </pc:sldChg>
      <pc:sldChg chg="addSp delSp modSp mod setBg">
        <pc:chgData name="Zozan Da?deviren" userId="S::ktschvi8710_aeh@students.vizja.pl::50787872-2741-4168-a073-d15170885da1" providerId="AD" clId="Web-{00F66DAC-1D58-DCAE-C70B-186E3FEEDA4A}" dt="2024-11-25T07:55:57.120" v="235"/>
        <pc:sldMkLst>
          <pc:docMk/>
          <pc:sldMk cId="1834262440" sldId="263"/>
        </pc:sldMkLst>
        <pc:spChg chg="mod">
          <ac:chgData name="Zozan Da?deviren" userId="S::ktschvi8710_aeh@students.vizja.pl::50787872-2741-4168-a073-d15170885da1" providerId="AD" clId="Web-{00F66DAC-1D58-DCAE-C70B-186E3FEEDA4A}" dt="2024-11-25T07:55:57.120" v="235"/>
          <ac:spMkLst>
            <pc:docMk/>
            <pc:sldMk cId="1834262440" sldId="263"/>
            <ac:spMk id="2" creationId="{FC9597FE-9478-72FA-4B94-DEA0D1FCE6B9}"/>
          </ac:spMkLst>
        </pc:spChg>
        <pc:spChg chg="mod ord">
          <ac:chgData name="Zozan Da?deviren" userId="S::ktschvi8710_aeh@students.vizja.pl::50787872-2741-4168-a073-d15170885da1" providerId="AD" clId="Web-{00F66DAC-1D58-DCAE-C70B-186E3FEEDA4A}" dt="2024-11-25T07:55:57.120" v="235"/>
          <ac:spMkLst>
            <pc:docMk/>
            <pc:sldMk cId="1834262440" sldId="263"/>
            <ac:spMk id="3" creationId="{74AD3FF7-F57E-FC01-C6C1-075CE05D339E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55:57.120" v="235"/>
          <ac:spMkLst>
            <pc:docMk/>
            <pc:sldMk cId="1834262440" sldId="263"/>
            <ac:spMk id="15" creationId="{EAE48C4B-3A90-42C3-BA00-6092B477179E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7:55:57.120" v="235"/>
          <ac:spMkLst>
            <pc:docMk/>
            <pc:sldMk cId="1834262440" sldId="263"/>
            <ac:spMk id="17" creationId="{F919E280-CA27-4214-97E6-294E0C3BC4B3}"/>
          </ac:spMkLst>
        </pc:spChg>
        <pc:picChg chg="add mod">
          <ac:chgData name="Zozan Da?deviren" userId="S::ktschvi8710_aeh@students.vizja.pl::50787872-2741-4168-a073-d15170885da1" providerId="AD" clId="Web-{00F66DAC-1D58-DCAE-C70B-186E3FEEDA4A}" dt="2024-11-25T07:55:57.120" v="235"/>
          <ac:picMkLst>
            <pc:docMk/>
            <pc:sldMk cId="1834262440" sldId="263"/>
            <ac:picMk id="7" creationId="{D238673B-FFAB-43D0-8D6C-55247140A362}"/>
          </ac:picMkLst>
        </pc:picChg>
        <pc:picChg chg="add mod">
          <ac:chgData name="Zozan Da?deviren" userId="S::ktschvi8710_aeh@students.vizja.pl::50787872-2741-4168-a073-d15170885da1" providerId="AD" clId="Web-{00F66DAC-1D58-DCAE-C70B-186E3FEEDA4A}" dt="2024-11-25T07:55:57.120" v="235"/>
          <ac:picMkLst>
            <pc:docMk/>
            <pc:sldMk cId="1834262440" sldId="263"/>
            <ac:picMk id="10" creationId="{E6CFCB51-BF2A-6E23-74C1-4F7AAC31572C}"/>
          </ac:picMkLst>
        </pc:picChg>
      </pc:sldChg>
      <pc:sldChg chg="addSp delSp modSp mod setBg">
        <pc:chgData name="Zozan Da?deviren" userId="S::ktschvi8710_aeh@students.vizja.pl::50787872-2741-4168-a073-d15170885da1" providerId="AD" clId="Web-{00F66DAC-1D58-DCAE-C70B-186E3FEEDA4A}" dt="2024-11-25T08:01:20.332" v="250"/>
        <pc:sldMkLst>
          <pc:docMk/>
          <pc:sldMk cId="1595652051" sldId="264"/>
        </pc:sldMkLst>
        <pc:spChg chg="mod">
          <ac:chgData name="Zozan Da?deviren" userId="S::ktschvi8710_aeh@students.vizja.pl::50787872-2741-4168-a073-d15170885da1" providerId="AD" clId="Web-{00F66DAC-1D58-DCAE-C70B-186E3FEEDA4A}" dt="2024-11-25T08:01:20.332" v="250"/>
          <ac:spMkLst>
            <pc:docMk/>
            <pc:sldMk cId="1595652051" sldId="264"/>
            <ac:spMk id="2" creationId="{C55718AC-9B3A-BD50-DEB8-59B88DB192E8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8:01:20.332" v="250"/>
          <ac:spMkLst>
            <pc:docMk/>
            <pc:sldMk cId="1595652051" sldId="264"/>
            <ac:spMk id="3" creationId="{E35E40EF-76EB-6922-017E-972D4DC6E19A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1:20.332" v="250"/>
          <ac:spMkLst>
            <pc:docMk/>
            <pc:sldMk cId="1595652051" sldId="264"/>
            <ac:spMk id="9" creationId="{058A14AF-9FB5-4CC7-BA35-E8E85D3EDF0E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1:20.332" v="250"/>
          <ac:spMkLst>
            <pc:docMk/>
            <pc:sldMk cId="1595652051" sldId="264"/>
            <ac:spMk id="11" creationId="{3A9A4357-BD1D-4622-A4FE-766E6AB8DE84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1:20.332" v="250"/>
          <ac:spMkLst>
            <pc:docMk/>
            <pc:sldMk cId="1595652051" sldId="264"/>
            <ac:spMk id="13" creationId="{E659831F-0D9A-4C63-9EBB-8435B85A440F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1:20.332" v="250"/>
          <ac:spMkLst>
            <pc:docMk/>
            <pc:sldMk cId="1595652051" sldId="264"/>
            <ac:spMk id="15" creationId="{E6995CE5-F890-4ABA-82A2-26507CE8D2A3}"/>
          </ac:spMkLst>
        </pc:spChg>
        <pc:picChg chg="add mod">
          <ac:chgData name="Zozan Da?deviren" userId="S::ktschvi8710_aeh@students.vizja.pl::50787872-2741-4168-a073-d15170885da1" providerId="AD" clId="Web-{00F66DAC-1D58-DCAE-C70B-186E3FEEDA4A}" dt="2024-11-25T08:01:20.332" v="250"/>
          <ac:picMkLst>
            <pc:docMk/>
            <pc:sldMk cId="1595652051" sldId="264"/>
            <ac:picMk id="4" creationId="{47F21C3E-0F76-8BDD-E7F1-B2F4E48B06D3}"/>
          </ac:picMkLst>
        </pc:picChg>
      </pc:sldChg>
      <pc:sldChg chg="addSp delSp modSp mod setBg">
        <pc:chgData name="Zozan Da?deviren" userId="S::ktschvi8710_aeh@students.vizja.pl::50787872-2741-4168-a073-d15170885da1" providerId="AD" clId="Web-{00F66DAC-1D58-DCAE-C70B-186E3FEEDA4A}" dt="2024-11-25T08:02:53.663" v="259"/>
        <pc:sldMkLst>
          <pc:docMk/>
          <pc:sldMk cId="1793067525" sldId="265"/>
        </pc:sldMkLst>
        <pc:spChg chg="mod">
          <ac:chgData name="Zozan Da?deviren" userId="S::ktschvi8710_aeh@students.vizja.pl::50787872-2741-4168-a073-d15170885da1" providerId="AD" clId="Web-{00F66DAC-1D58-DCAE-C70B-186E3FEEDA4A}" dt="2024-11-25T08:02:53.663" v="259"/>
          <ac:spMkLst>
            <pc:docMk/>
            <pc:sldMk cId="1793067525" sldId="265"/>
            <ac:spMk id="2" creationId="{4898A0E4-7FE6-5DCB-01F1-1134E476CBC9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8:02:53.663" v="259"/>
          <ac:spMkLst>
            <pc:docMk/>
            <pc:sldMk cId="1793067525" sldId="265"/>
            <ac:spMk id="3" creationId="{FBE04641-2224-6113-5267-F3EEE41B1208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2:53.663" v="259"/>
          <ac:spMkLst>
            <pc:docMk/>
            <pc:sldMk cId="1793067525" sldId="265"/>
            <ac:spMk id="9" creationId="{9B37791B-B040-4694-BFDC-8DD132D86E8E}"/>
          </ac:spMkLst>
        </pc:spChg>
        <pc:grpChg chg="add">
          <ac:chgData name="Zozan Da?deviren" userId="S::ktschvi8710_aeh@students.vizja.pl::50787872-2741-4168-a073-d15170885da1" providerId="AD" clId="Web-{00F66DAC-1D58-DCAE-C70B-186E3FEEDA4A}" dt="2024-11-25T08:02:53.663" v="259"/>
          <ac:grpSpMkLst>
            <pc:docMk/>
            <pc:sldMk cId="1793067525" sldId="265"/>
            <ac:grpSpMk id="11" creationId="{59A59B10-9D94-4C5B-8BF0-95928DCEB198}"/>
          </ac:grpSpMkLst>
        </pc:grpChg>
        <pc:picChg chg="add mod ord">
          <ac:chgData name="Zozan Da?deviren" userId="S::ktschvi8710_aeh@students.vizja.pl::50787872-2741-4168-a073-d15170885da1" providerId="AD" clId="Web-{00F66DAC-1D58-DCAE-C70B-186E3FEEDA4A}" dt="2024-11-25T08:02:53.663" v="259"/>
          <ac:picMkLst>
            <pc:docMk/>
            <pc:sldMk cId="1793067525" sldId="265"/>
            <ac:picMk id="4" creationId="{30CCB4AD-4F67-BF04-3EC6-B89C25CF36B7}"/>
          </ac:picMkLst>
        </pc:picChg>
      </pc:sldChg>
      <pc:sldChg chg="addSp modSp mod setBg">
        <pc:chgData name="Zozan Da?deviren" userId="S::ktschvi8710_aeh@students.vizja.pl::50787872-2741-4168-a073-d15170885da1" providerId="AD" clId="Web-{00F66DAC-1D58-DCAE-C70B-186E3FEEDA4A}" dt="2024-11-25T08:03:15.101" v="260"/>
        <pc:sldMkLst>
          <pc:docMk/>
          <pc:sldMk cId="266026638" sldId="266"/>
        </pc:sldMkLst>
        <pc:spChg chg="mod">
          <ac:chgData name="Zozan Da?deviren" userId="S::ktschvi8710_aeh@students.vizja.pl::50787872-2741-4168-a073-d15170885da1" providerId="AD" clId="Web-{00F66DAC-1D58-DCAE-C70B-186E3FEEDA4A}" dt="2024-11-25T08:03:15.101" v="260"/>
          <ac:spMkLst>
            <pc:docMk/>
            <pc:sldMk cId="266026638" sldId="266"/>
            <ac:spMk id="2" creationId="{2CC78BBD-E556-B16C-07EE-8F857E2A4883}"/>
          </ac:spMkLst>
        </pc:spChg>
        <pc:spChg chg="mod">
          <ac:chgData name="Zozan Da?deviren" userId="S::ktschvi8710_aeh@students.vizja.pl::50787872-2741-4168-a073-d15170885da1" providerId="AD" clId="Web-{00F66DAC-1D58-DCAE-C70B-186E3FEEDA4A}" dt="2024-11-25T08:03:15.101" v="260"/>
          <ac:spMkLst>
            <pc:docMk/>
            <pc:sldMk cId="266026638" sldId="266"/>
            <ac:spMk id="3" creationId="{479FEE87-EED8-604F-E7B8-CFB706939A1A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3:15.101" v="260"/>
          <ac:spMkLst>
            <pc:docMk/>
            <pc:sldMk cId="266026638" sldId="266"/>
            <ac:spMk id="9" creationId="{C0763A76-9F1C-4FC5-82B7-DD475DA461B2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3:15.101" v="260"/>
          <ac:spMkLst>
            <pc:docMk/>
            <pc:sldMk cId="266026638" sldId="266"/>
            <ac:spMk id="11" creationId="{E81BF4F6-F2CF-4984-9D14-D6966D92F99F}"/>
          </ac:spMkLst>
        </pc:spChg>
        <pc:picChg chg="add">
          <ac:chgData name="Zozan Da?deviren" userId="S::ktschvi8710_aeh@students.vizja.pl::50787872-2741-4168-a073-d15170885da1" providerId="AD" clId="Web-{00F66DAC-1D58-DCAE-C70B-186E3FEEDA4A}" dt="2024-11-25T08:03:15.101" v="260"/>
          <ac:picMkLst>
            <pc:docMk/>
            <pc:sldMk cId="266026638" sldId="266"/>
            <ac:picMk id="5" creationId="{2878BAD1-8668-6048-56CE-36B6E1A798AD}"/>
          </ac:picMkLst>
        </pc:picChg>
      </pc:sldChg>
      <pc:sldChg chg="addSp delSp modSp mod setBg">
        <pc:chgData name="Zozan Da?deviren" userId="S::ktschvi8710_aeh@students.vizja.pl::50787872-2741-4168-a073-d15170885da1" providerId="AD" clId="Web-{00F66DAC-1D58-DCAE-C70B-186E3FEEDA4A}" dt="2024-11-25T08:03:37.930" v="261"/>
        <pc:sldMkLst>
          <pc:docMk/>
          <pc:sldMk cId="1393972480" sldId="267"/>
        </pc:sldMkLst>
        <pc:spChg chg="mod">
          <ac:chgData name="Zozan Da?deviren" userId="S::ktschvi8710_aeh@students.vizja.pl::50787872-2741-4168-a073-d15170885da1" providerId="AD" clId="Web-{00F66DAC-1D58-DCAE-C70B-186E3FEEDA4A}" dt="2024-11-25T08:03:37.930" v="261"/>
          <ac:spMkLst>
            <pc:docMk/>
            <pc:sldMk cId="1393972480" sldId="267"/>
            <ac:spMk id="2" creationId="{7636CBE9-45EC-3934-045A-2CBD07426A2F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3:37.930" v="261"/>
          <ac:spMkLst>
            <pc:docMk/>
            <pc:sldMk cId="1393972480" sldId="267"/>
            <ac:spMk id="9" creationId="{BACC6370-2D7E-4714-9D71-7542949D7D5D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3:37.930" v="261"/>
          <ac:spMkLst>
            <pc:docMk/>
            <pc:sldMk cId="1393972480" sldId="267"/>
            <ac:spMk id="11" creationId="{F68B3F68-107C-434F-AA38-110D5EA91B85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3:37.930" v="261"/>
          <ac:spMkLst>
            <pc:docMk/>
            <pc:sldMk cId="1393972480" sldId="267"/>
            <ac:spMk id="13" creationId="{AAD0DBB9-1A4B-4391-81D4-CB19F9AB918A}"/>
          </ac:spMkLst>
        </pc:spChg>
        <pc:spChg chg="add">
          <ac:chgData name="Zozan Da?deviren" userId="S::ktschvi8710_aeh@students.vizja.pl::50787872-2741-4168-a073-d15170885da1" providerId="AD" clId="Web-{00F66DAC-1D58-DCAE-C70B-186E3FEEDA4A}" dt="2024-11-25T08:03:37.930" v="261"/>
          <ac:spMkLst>
            <pc:docMk/>
            <pc:sldMk cId="1393972480" sldId="267"/>
            <ac:spMk id="15" creationId="{063BBA22-50EA-4C4D-BE05-F1CE4E63AA56}"/>
          </ac:spMkLst>
        </pc:spChg>
        <pc:graphicFrameChg chg="add">
          <ac:chgData name="Zozan Da?deviren" userId="S::ktschvi8710_aeh@students.vizja.pl::50787872-2741-4168-a073-d15170885da1" providerId="AD" clId="Web-{00F66DAC-1D58-DCAE-C70B-186E3FEEDA4A}" dt="2024-11-25T08:03:37.930" v="261"/>
          <ac:graphicFrameMkLst>
            <pc:docMk/>
            <pc:sldMk cId="1393972480" sldId="267"/>
            <ac:graphicFrameMk id="5" creationId="{EFE2C095-0A37-EF51-0EDC-1465B7AEC494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2E749-18EC-43FC-BE57-9E72697127B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5C026C-3E7F-4D6E-82B4-95BBE231F229}">
      <dgm:prSet/>
      <dgm:spPr/>
      <dgm:t>
        <a:bodyPr/>
        <a:lstStyle/>
        <a:p>
          <a:r>
            <a:rPr lang="en-US"/>
            <a:t>Celebrate and share minority languages online.</a:t>
          </a:r>
        </a:p>
      </dgm:t>
    </dgm:pt>
    <dgm:pt modelId="{133C6422-A1F6-4D9A-BF9C-384096AFC375}" type="parTrans" cxnId="{AF17C1F3-F5B3-43F7-95B9-DF2905F8559C}">
      <dgm:prSet/>
      <dgm:spPr/>
      <dgm:t>
        <a:bodyPr/>
        <a:lstStyle/>
        <a:p>
          <a:endParaRPr lang="en-US"/>
        </a:p>
      </dgm:t>
    </dgm:pt>
    <dgm:pt modelId="{E8AD5A05-EC0C-4B0B-9565-B343C176428F}" type="sibTrans" cxnId="{AF17C1F3-F5B3-43F7-95B9-DF2905F8559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67F9C15-1623-452D-BDFC-4EF88CF81CFC}">
      <dgm:prSet/>
      <dgm:spPr/>
      <dgm:t>
        <a:bodyPr/>
        <a:lstStyle/>
        <a:p>
          <a:r>
            <a:rPr lang="en-US"/>
            <a:t>Use language-learning tools to explore diverse cultures.</a:t>
          </a:r>
        </a:p>
      </dgm:t>
    </dgm:pt>
    <dgm:pt modelId="{EAC3132F-0D90-4B90-A6E4-9CD67FCFE62D}" type="parTrans" cxnId="{4CF32F38-14DA-44A9-82D5-D18336FF0FB1}">
      <dgm:prSet/>
      <dgm:spPr/>
      <dgm:t>
        <a:bodyPr/>
        <a:lstStyle/>
        <a:p>
          <a:endParaRPr lang="en-US"/>
        </a:p>
      </dgm:t>
    </dgm:pt>
    <dgm:pt modelId="{C7AA91B7-D0C2-4366-8F29-8513CFF797DB}" type="sibTrans" cxnId="{4CF32F38-14DA-44A9-82D5-D18336FF0FB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0E098C3-240F-4371-A8CE-678A60AF2FB2}">
      <dgm:prSet/>
      <dgm:spPr/>
      <dgm:t>
        <a:bodyPr/>
        <a:lstStyle/>
        <a:p>
          <a:r>
            <a:rPr lang="en-US"/>
            <a:t>Support digital projects that protect endangered languages.</a:t>
          </a:r>
        </a:p>
      </dgm:t>
    </dgm:pt>
    <dgm:pt modelId="{7FB3A292-FA3A-4968-BDE3-78DDDDA179AC}" type="parTrans" cxnId="{7653F00D-28BE-4BE8-968D-CFE8A1669F2A}">
      <dgm:prSet/>
      <dgm:spPr/>
      <dgm:t>
        <a:bodyPr/>
        <a:lstStyle/>
        <a:p>
          <a:endParaRPr lang="en-US"/>
        </a:p>
      </dgm:t>
    </dgm:pt>
    <dgm:pt modelId="{FFCB118E-CB02-407A-9331-FAE700A22798}" type="sibTrans" cxnId="{7653F00D-28BE-4BE8-968D-CFE8A1669F2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492E37A-7146-4C95-AC34-E3D48831FD5C}" type="pres">
      <dgm:prSet presAssocID="{DA22E749-18EC-43FC-BE57-9E72697127BD}" presName="Name0" presStyleCnt="0">
        <dgm:presLayoutVars>
          <dgm:animLvl val="lvl"/>
          <dgm:resizeHandles val="exact"/>
        </dgm:presLayoutVars>
      </dgm:prSet>
      <dgm:spPr/>
    </dgm:pt>
    <dgm:pt modelId="{E592A590-183B-46C2-9B3B-043F8E6C02A4}" type="pres">
      <dgm:prSet presAssocID="{EE5C026C-3E7F-4D6E-82B4-95BBE231F229}" presName="compositeNode" presStyleCnt="0">
        <dgm:presLayoutVars>
          <dgm:bulletEnabled val="1"/>
        </dgm:presLayoutVars>
      </dgm:prSet>
      <dgm:spPr/>
    </dgm:pt>
    <dgm:pt modelId="{ECA3D481-9A8D-47F8-8431-30C9478125DC}" type="pres">
      <dgm:prSet presAssocID="{EE5C026C-3E7F-4D6E-82B4-95BBE231F229}" presName="bgRect" presStyleLbl="bgAccFollowNode1" presStyleIdx="0" presStyleCnt="3"/>
      <dgm:spPr/>
    </dgm:pt>
    <dgm:pt modelId="{D0A7E98B-C299-48BD-AA65-F4AFC6BCAA27}" type="pres">
      <dgm:prSet presAssocID="{E8AD5A05-EC0C-4B0B-9565-B343C176428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ADEF1E7-944F-4BCE-89B9-0C34148E11E3}" type="pres">
      <dgm:prSet presAssocID="{EE5C026C-3E7F-4D6E-82B4-95BBE231F229}" presName="bottomLine" presStyleLbl="alignNode1" presStyleIdx="1" presStyleCnt="6">
        <dgm:presLayoutVars/>
      </dgm:prSet>
      <dgm:spPr/>
    </dgm:pt>
    <dgm:pt modelId="{5F1A75F6-671A-40FF-89A2-C80A03AF6902}" type="pres">
      <dgm:prSet presAssocID="{EE5C026C-3E7F-4D6E-82B4-95BBE231F229}" presName="nodeText" presStyleLbl="bgAccFollowNode1" presStyleIdx="0" presStyleCnt="3">
        <dgm:presLayoutVars>
          <dgm:bulletEnabled val="1"/>
        </dgm:presLayoutVars>
      </dgm:prSet>
      <dgm:spPr/>
    </dgm:pt>
    <dgm:pt modelId="{F3CB66A6-D1AF-4C65-AEC2-484FC3103106}" type="pres">
      <dgm:prSet presAssocID="{E8AD5A05-EC0C-4B0B-9565-B343C176428F}" presName="sibTrans" presStyleCnt="0"/>
      <dgm:spPr/>
    </dgm:pt>
    <dgm:pt modelId="{7ACEAC8A-4569-4BB6-AE5C-01F87F7683C9}" type="pres">
      <dgm:prSet presAssocID="{767F9C15-1623-452D-BDFC-4EF88CF81CFC}" presName="compositeNode" presStyleCnt="0">
        <dgm:presLayoutVars>
          <dgm:bulletEnabled val="1"/>
        </dgm:presLayoutVars>
      </dgm:prSet>
      <dgm:spPr/>
    </dgm:pt>
    <dgm:pt modelId="{39C3BEA5-905D-49A2-9489-8B4D37CDA252}" type="pres">
      <dgm:prSet presAssocID="{767F9C15-1623-452D-BDFC-4EF88CF81CFC}" presName="bgRect" presStyleLbl="bgAccFollowNode1" presStyleIdx="1" presStyleCnt="3"/>
      <dgm:spPr/>
    </dgm:pt>
    <dgm:pt modelId="{FDB192CD-11C3-4EFE-8757-6AC344FD9564}" type="pres">
      <dgm:prSet presAssocID="{C7AA91B7-D0C2-4366-8F29-8513CFF797D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FD13E3D-E3E0-410A-801C-176150176A9B}" type="pres">
      <dgm:prSet presAssocID="{767F9C15-1623-452D-BDFC-4EF88CF81CFC}" presName="bottomLine" presStyleLbl="alignNode1" presStyleIdx="3" presStyleCnt="6">
        <dgm:presLayoutVars/>
      </dgm:prSet>
      <dgm:spPr/>
    </dgm:pt>
    <dgm:pt modelId="{CB95B265-AD54-453B-887D-A242F7997B31}" type="pres">
      <dgm:prSet presAssocID="{767F9C15-1623-452D-BDFC-4EF88CF81CFC}" presName="nodeText" presStyleLbl="bgAccFollowNode1" presStyleIdx="1" presStyleCnt="3">
        <dgm:presLayoutVars>
          <dgm:bulletEnabled val="1"/>
        </dgm:presLayoutVars>
      </dgm:prSet>
      <dgm:spPr/>
    </dgm:pt>
    <dgm:pt modelId="{3DE8DCA7-C5F2-4D94-853E-0BB632BDB5DA}" type="pres">
      <dgm:prSet presAssocID="{C7AA91B7-D0C2-4366-8F29-8513CFF797DB}" presName="sibTrans" presStyleCnt="0"/>
      <dgm:spPr/>
    </dgm:pt>
    <dgm:pt modelId="{6A37CBA3-70FF-495D-B0BA-178EB13B4D35}" type="pres">
      <dgm:prSet presAssocID="{00E098C3-240F-4371-A8CE-678A60AF2FB2}" presName="compositeNode" presStyleCnt="0">
        <dgm:presLayoutVars>
          <dgm:bulletEnabled val="1"/>
        </dgm:presLayoutVars>
      </dgm:prSet>
      <dgm:spPr/>
    </dgm:pt>
    <dgm:pt modelId="{BE2FB90C-1FA9-42D1-8D88-D0A62DEEAD96}" type="pres">
      <dgm:prSet presAssocID="{00E098C3-240F-4371-A8CE-678A60AF2FB2}" presName="bgRect" presStyleLbl="bgAccFollowNode1" presStyleIdx="2" presStyleCnt="3"/>
      <dgm:spPr/>
    </dgm:pt>
    <dgm:pt modelId="{92B07918-CADC-4AAE-9E63-553E8695BC2E}" type="pres">
      <dgm:prSet presAssocID="{FFCB118E-CB02-407A-9331-FAE700A22798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371F6BD-1AE7-4F15-A333-CD773D9341A7}" type="pres">
      <dgm:prSet presAssocID="{00E098C3-240F-4371-A8CE-678A60AF2FB2}" presName="bottomLine" presStyleLbl="alignNode1" presStyleIdx="5" presStyleCnt="6">
        <dgm:presLayoutVars/>
      </dgm:prSet>
      <dgm:spPr/>
    </dgm:pt>
    <dgm:pt modelId="{28396587-F653-4AEA-9F73-220DB7392009}" type="pres">
      <dgm:prSet presAssocID="{00E098C3-240F-4371-A8CE-678A60AF2FB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7653F00D-28BE-4BE8-968D-CFE8A1669F2A}" srcId="{DA22E749-18EC-43FC-BE57-9E72697127BD}" destId="{00E098C3-240F-4371-A8CE-678A60AF2FB2}" srcOrd="2" destOrd="0" parTransId="{7FB3A292-FA3A-4968-BDE3-78DDDDA179AC}" sibTransId="{FFCB118E-CB02-407A-9331-FAE700A22798}"/>
    <dgm:cxn modelId="{A83D7A20-3F94-49C7-BF36-E7B02A2143E2}" type="presOf" srcId="{EE5C026C-3E7F-4D6E-82B4-95BBE231F229}" destId="{5F1A75F6-671A-40FF-89A2-C80A03AF6902}" srcOrd="1" destOrd="0" presId="urn:microsoft.com/office/officeart/2016/7/layout/BasicLinearProcessNumbered"/>
    <dgm:cxn modelId="{4CF32F38-14DA-44A9-82D5-D18336FF0FB1}" srcId="{DA22E749-18EC-43FC-BE57-9E72697127BD}" destId="{767F9C15-1623-452D-BDFC-4EF88CF81CFC}" srcOrd="1" destOrd="0" parTransId="{EAC3132F-0D90-4B90-A6E4-9CD67FCFE62D}" sibTransId="{C7AA91B7-D0C2-4366-8F29-8513CFF797DB}"/>
    <dgm:cxn modelId="{DB60F13C-A42F-4BB1-AB55-EF904DBB8A27}" type="presOf" srcId="{767F9C15-1623-452D-BDFC-4EF88CF81CFC}" destId="{CB95B265-AD54-453B-887D-A242F7997B31}" srcOrd="1" destOrd="0" presId="urn:microsoft.com/office/officeart/2016/7/layout/BasicLinearProcessNumbered"/>
    <dgm:cxn modelId="{5035A941-90AD-42BB-8FBB-EC617D416656}" type="presOf" srcId="{E8AD5A05-EC0C-4B0B-9565-B343C176428F}" destId="{D0A7E98B-C299-48BD-AA65-F4AFC6BCAA27}" srcOrd="0" destOrd="0" presId="urn:microsoft.com/office/officeart/2016/7/layout/BasicLinearProcessNumbered"/>
    <dgm:cxn modelId="{10422861-A6F0-4755-BE2C-986DA0611C08}" type="presOf" srcId="{767F9C15-1623-452D-BDFC-4EF88CF81CFC}" destId="{39C3BEA5-905D-49A2-9489-8B4D37CDA252}" srcOrd="0" destOrd="0" presId="urn:microsoft.com/office/officeart/2016/7/layout/BasicLinearProcessNumbered"/>
    <dgm:cxn modelId="{971203E9-3194-4CBE-8DF7-6E06164C9A84}" type="presOf" srcId="{EE5C026C-3E7F-4D6E-82B4-95BBE231F229}" destId="{ECA3D481-9A8D-47F8-8431-30C9478125DC}" srcOrd="0" destOrd="0" presId="urn:microsoft.com/office/officeart/2016/7/layout/BasicLinearProcessNumbered"/>
    <dgm:cxn modelId="{0B5937ED-80DC-412D-BC91-DA9744A2AB46}" type="presOf" srcId="{FFCB118E-CB02-407A-9331-FAE700A22798}" destId="{92B07918-CADC-4AAE-9E63-553E8695BC2E}" srcOrd="0" destOrd="0" presId="urn:microsoft.com/office/officeart/2016/7/layout/BasicLinearProcessNumbered"/>
    <dgm:cxn modelId="{36DFB9EE-3D50-4B7C-94FA-0890847198D3}" type="presOf" srcId="{00E098C3-240F-4371-A8CE-678A60AF2FB2}" destId="{28396587-F653-4AEA-9F73-220DB7392009}" srcOrd="1" destOrd="0" presId="urn:microsoft.com/office/officeart/2016/7/layout/BasicLinearProcessNumbered"/>
    <dgm:cxn modelId="{C1024DF3-E843-48AB-A77B-28FFE4D60960}" type="presOf" srcId="{00E098C3-240F-4371-A8CE-678A60AF2FB2}" destId="{BE2FB90C-1FA9-42D1-8D88-D0A62DEEAD96}" srcOrd="0" destOrd="0" presId="urn:microsoft.com/office/officeart/2016/7/layout/BasicLinearProcessNumbered"/>
    <dgm:cxn modelId="{AF17C1F3-F5B3-43F7-95B9-DF2905F8559C}" srcId="{DA22E749-18EC-43FC-BE57-9E72697127BD}" destId="{EE5C026C-3E7F-4D6E-82B4-95BBE231F229}" srcOrd="0" destOrd="0" parTransId="{133C6422-A1F6-4D9A-BF9C-384096AFC375}" sibTransId="{E8AD5A05-EC0C-4B0B-9565-B343C176428F}"/>
    <dgm:cxn modelId="{1D2682F8-E9D0-4704-A736-5E6218E84CEC}" type="presOf" srcId="{C7AA91B7-D0C2-4366-8F29-8513CFF797DB}" destId="{FDB192CD-11C3-4EFE-8757-6AC344FD9564}" srcOrd="0" destOrd="0" presId="urn:microsoft.com/office/officeart/2016/7/layout/BasicLinearProcessNumbered"/>
    <dgm:cxn modelId="{284B1CFE-6199-4847-908C-3A921B7585CA}" type="presOf" srcId="{DA22E749-18EC-43FC-BE57-9E72697127BD}" destId="{D492E37A-7146-4C95-AC34-E3D48831FD5C}" srcOrd="0" destOrd="0" presId="urn:microsoft.com/office/officeart/2016/7/layout/BasicLinearProcessNumbered"/>
    <dgm:cxn modelId="{4AF012C7-CF48-4CE7-9527-FBFEFA918F79}" type="presParOf" srcId="{D492E37A-7146-4C95-AC34-E3D48831FD5C}" destId="{E592A590-183B-46C2-9B3B-043F8E6C02A4}" srcOrd="0" destOrd="0" presId="urn:microsoft.com/office/officeart/2016/7/layout/BasicLinearProcessNumbered"/>
    <dgm:cxn modelId="{CC079C6A-780F-4CC1-92F5-85F73A823EFA}" type="presParOf" srcId="{E592A590-183B-46C2-9B3B-043F8E6C02A4}" destId="{ECA3D481-9A8D-47F8-8431-30C9478125DC}" srcOrd="0" destOrd="0" presId="urn:microsoft.com/office/officeart/2016/7/layout/BasicLinearProcessNumbered"/>
    <dgm:cxn modelId="{9DB9F0C0-F64F-4325-A4CA-954FA8F1F25A}" type="presParOf" srcId="{E592A590-183B-46C2-9B3B-043F8E6C02A4}" destId="{D0A7E98B-C299-48BD-AA65-F4AFC6BCAA27}" srcOrd="1" destOrd="0" presId="urn:microsoft.com/office/officeart/2016/7/layout/BasicLinearProcessNumbered"/>
    <dgm:cxn modelId="{4832E6B4-6347-4185-A1FC-B1FBE92BE56A}" type="presParOf" srcId="{E592A590-183B-46C2-9B3B-043F8E6C02A4}" destId="{9ADEF1E7-944F-4BCE-89B9-0C34148E11E3}" srcOrd="2" destOrd="0" presId="urn:microsoft.com/office/officeart/2016/7/layout/BasicLinearProcessNumbered"/>
    <dgm:cxn modelId="{FE980AD3-76D9-4F7A-8D96-D4BF266B40DC}" type="presParOf" srcId="{E592A590-183B-46C2-9B3B-043F8E6C02A4}" destId="{5F1A75F6-671A-40FF-89A2-C80A03AF6902}" srcOrd="3" destOrd="0" presId="urn:microsoft.com/office/officeart/2016/7/layout/BasicLinearProcessNumbered"/>
    <dgm:cxn modelId="{15F7E2E8-2CCD-4146-8D9C-1ACB80603E6F}" type="presParOf" srcId="{D492E37A-7146-4C95-AC34-E3D48831FD5C}" destId="{F3CB66A6-D1AF-4C65-AEC2-484FC3103106}" srcOrd="1" destOrd="0" presId="urn:microsoft.com/office/officeart/2016/7/layout/BasicLinearProcessNumbered"/>
    <dgm:cxn modelId="{6A601D20-99E6-482E-A8A5-355501ED407B}" type="presParOf" srcId="{D492E37A-7146-4C95-AC34-E3D48831FD5C}" destId="{7ACEAC8A-4569-4BB6-AE5C-01F87F7683C9}" srcOrd="2" destOrd="0" presId="urn:microsoft.com/office/officeart/2016/7/layout/BasicLinearProcessNumbered"/>
    <dgm:cxn modelId="{3DB3A564-61A7-48F4-9F06-50A7888391BE}" type="presParOf" srcId="{7ACEAC8A-4569-4BB6-AE5C-01F87F7683C9}" destId="{39C3BEA5-905D-49A2-9489-8B4D37CDA252}" srcOrd="0" destOrd="0" presId="urn:microsoft.com/office/officeart/2016/7/layout/BasicLinearProcessNumbered"/>
    <dgm:cxn modelId="{E4F940CA-B072-4EF7-B3CE-E856511CC641}" type="presParOf" srcId="{7ACEAC8A-4569-4BB6-AE5C-01F87F7683C9}" destId="{FDB192CD-11C3-4EFE-8757-6AC344FD9564}" srcOrd="1" destOrd="0" presId="urn:microsoft.com/office/officeart/2016/7/layout/BasicLinearProcessNumbered"/>
    <dgm:cxn modelId="{D87F14F7-D283-4589-BE13-193DD9F0F350}" type="presParOf" srcId="{7ACEAC8A-4569-4BB6-AE5C-01F87F7683C9}" destId="{2FD13E3D-E3E0-410A-801C-176150176A9B}" srcOrd="2" destOrd="0" presId="urn:microsoft.com/office/officeart/2016/7/layout/BasicLinearProcessNumbered"/>
    <dgm:cxn modelId="{8E37BB0C-A620-4660-B6DF-5C5102DD3698}" type="presParOf" srcId="{7ACEAC8A-4569-4BB6-AE5C-01F87F7683C9}" destId="{CB95B265-AD54-453B-887D-A242F7997B31}" srcOrd="3" destOrd="0" presId="urn:microsoft.com/office/officeart/2016/7/layout/BasicLinearProcessNumbered"/>
    <dgm:cxn modelId="{5082A345-BBB6-49C2-A445-CCEB99A3A6D0}" type="presParOf" srcId="{D492E37A-7146-4C95-AC34-E3D48831FD5C}" destId="{3DE8DCA7-C5F2-4D94-853E-0BB632BDB5DA}" srcOrd="3" destOrd="0" presId="urn:microsoft.com/office/officeart/2016/7/layout/BasicLinearProcessNumbered"/>
    <dgm:cxn modelId="{FFC96C85-4B38-4D87-AEF3-E8232196B0F1}" type="presParOf" srcId="{D492E37A-7146-4C95-AC34-E3D48831FD5C}" destId="{6A37CBA3-70FF-495D-B0BA-178EB13B4D35}" srcOrd="4" destOrd="0" presId="urn:microsoft.com/office/officeart/2016/7/layout/BasicLinearProcessNumbered"/>
    <dgm:cxn modelId="{F7490BC1-DFAA-43C0-8784-2BAA4EBD7515}" type="presParOf" srcId="{6A37CBA3-70FF-495D-B0BA-178EB13B4D35}" destId="{BE2FB90C-1FA9-42D1-8D88-D0A62DEEAD96}" srcOrd="0" destOrd="0" presId="urn:microsoft.com/office/officeart/2016/7/layout/BasicLinearProcessNumbered"/>
    <dgm:cxn modelId="{F6F89A1B-1A8A-4207-87E4-592CB907F004}" type="presParOf" srcId="{6A37CBA3-70FF-495D-B0BA-178EB13B4D35}" destId="{92B07918-CADC-4AAE-9E63-553E8695BC2E}" srcOrd="1" destOrd="0" presId="urn:microsoft.com/office/officeart/2016/7/layout/BasicLinearProcessNumbered"/>
    <dgm:cxn modelId="{A2B0E5DF-9A4B-4D1A-AD2D-350FACD16842}" type="presParOf" srcId="{6A37CBA3-70FF-495D-B0BA-178EB13B4D35}" destId="{F371F6BD-1AE7-4F15-A333-CD773D9341A7}" srcOrd="2" destOrd="0" presId="urn:microsoft.com/office/officeart/2016/7/layout/BasicLinearProcessNumbered"/>
    <dgm:cxn modelId="{1D53EDBB-64C0-4F82-9403-99AC1DEE488C}" type="presParOf" srcId="{6A37CBA3-70FF-495D-B0BA-178EB13B4D35}" destId="{28396587-F653-4AEA-9F73-220DB739200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3D481-9A8D-47F8-8431-30C9478125DC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Celebrate and share minority languages online.</a:t>
          </a:r>
        </a:p>
      </dsp:txBody>
      <dsp:txXfrm>
        <a:off x="0" y="1593265"/>
        <a:ext cx="3414946" cy="2515683"/>
      </dsp:txXfrm>
    </dsp:sp>
    <dsp:sp modelId="{D0A7E98B-C299-48BD-AA65-F4AFC6BCAA27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9ADEF1E7-944F-4BCE-89B9-0C34148E11E3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2">
            <a:hueOff val="1288722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2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3BEA5-905D-49A2-9489-8B4D37CDA252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3367362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62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 language-learning tools to explore diverse cultures.</a:t>
          </a:r>
        </a:p>
      </dsp:txBody>
      <dsp:txXfrm>
        <a:off x="3756441" y="1593265"/>
        <a:ext cx="3414946" cy="2515683"/>
      </dsp:txXfrm>
    </dsp:sp>
    <dsp:sp modelId="{FDB192CD-11C3-4EFE-8757-6AC344FD9564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2FD13E3D-E3E0-410A-801C-176150176A9B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2">
            <a:hueOff val="3866168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8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FB90C-1FA9-42D1-8D88-D0A62DEEAD96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2">
            <a:tint val="40000"/>
            <a:alpha val="90000"/>
            <a:hueOff val="6734724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24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Support digital projects that protect endangered languages.</a:t>
          </a:r>
        </a:p>
      </dsp:txBody>
      <dsp:txXfrm>
        <a:off x="7512882" y="1593265"/>
        <a:ext cx="3414946" cy="2515683"/>
      </dsp:txXfrm>
    </dsp:sp>
    <dsp:sp modelId="{92B07918-CADC-4AAE-9E63-553E8695BC2E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2">
            <a:hueOff val="5154890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0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F371F6BD-1AE7-4F15-A333-CD773D9341A7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shoggothontheroof.blogspot.com/2020/10/aplicaciones-para-aprender-idiomas-con.html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technofaq.org/posts/2017/11/10-eye-grabbing-examples-of-emerging-technology-in-education/" TargetMode="External"/><Relationship Id="rId9" Type="http://schemas.openxmlformats.org/officeDocument/2006/relationships/hyperlink" Target="https://www.flickr.com/photos/worldofoddy/49583131831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anguages_Matter_to_Cultural_Diversity_Finding_Missing_Languages_and_Bridging_the_Gaps_in_Minority_Languages.pd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nofaq.org/posts/2020/03/social-media-marketing-strategy-in-5-easy-steps-2020-guid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.uk/2007/05/uk-ipo-welsh-language-scheme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gia.eus/multimedia/english/basque-a-language-of-mystery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mes.com/2015/07/babbel-completes-22m-in-series-c-funding-round.html" TargetMode="External"/><Relationship Id="rId7" Type="http://schemas.openxmlformats.org/officeDocument/2006/relationships/hyperlink" Target="http://www.thinkinghumanity.com/2014/09/20-websites-to-help-you-learn-a-new-language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diggita.it/story.php?title=Recensione_e_descrizione_App_Duolingo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on-pedagogique.fr/article6380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gelasalvato.blogspot.com/2015/10/frequency-adverbs-cass-3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vistacienoliletras.blogspot.com/2010/11/in-english.html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9/01/40-art-history-memes-that-made-us-laugh-harder-than-we-should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spingforobjectivity.com/2012/04/noah-in-memes.html/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16-chat-pillows-traversing-popular-internet-slangs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0DCF8BF8-1714-494F-B2A6-D7A356A0E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A9474-DB86-4223-9EFA-31ECCCACA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The Impact of Digital Media on Language Evolution in Europe</a:t>
            </a:r>
          </a:p>
          <a:p>
            <a:pPr algn="l"/>
            <a:endParaRPr lang="en-US" sz="4800">
              <a:solidFill>
                <a:srgbClr val="FFFFFF"/>
              </a:solidFill>
            </a:endParaRPr>
          </a:p>
        </p:txBody>
      </p:sp>
      <p:pic>
        <p:nvPicPr>
          <p:cNvPr id="7" name="Picture 6" descr="A map of europe with emojis&#10;&#10;Description automatically generated">
            <a:extLst>
              <a:ext uri="{FF2B5EF4-FFF2-40B4-BE49-F238E27FC236}">
                <a16:creationId xmlns:a16="http://schemas.microsoft.com/office/drawing/2014/main" id="{041B438E-AFC6-E779-D0E3-CC105B32E5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0" r="4" b="1304"/>
          <a:stretch/>
        </p:blipFill>
        <p:spPr>
          <a:xfrm>
            <a:off x="7359558" y="1558250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3A2EB1-4AAB-A2DC-A0A4-D5670FD08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855" r="-2" b="5754"/>
          <a:stretch/>
        </p:blipFill>
        <p:spPr>
          <a:xfrm>
            <a:off x="9710046" y="-4"/>
            <a:ext cx="2481955" cy="2925044"/>
          </a:xfrm>
          <a:custGeom>
            <a:avLst/>
            <a:gdLst/>
            <a:ahLst/>
            <a:cxnLst/>
            <a:rect l="l" t="t" r="r" b="b"/>
            <a:pathLst>
              <a:path w="2481955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1907892" y="36235"/>
                  <a:pt x="2177088" y="153914"/>
                  <a:pt x="2393878" y="332825"/>
                </a:cubicBezTo>
                <a:lnTo>
                  <a:pt x="2481955" y="416796"/>
                </a:lnTo>
                <a:lnTo>
                  <a:pt x="2481955" y="2508698"/>
                </a:lnTo>
                <a:lnTo>
                  <a:pt x="2338604" y="2634365"/>
                </a:lnTo>
                <a:cubicBezTo>
                  <a:pt x="2094485" y="2816930"/>
                  <a:pt x="1791452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</p:pic>
      <p:sp>
        <p:nvSpPr>
          <p:cNvPr id="1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8751" y="292504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9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2293" y="3453817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1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01705" y="4475973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&#10;">
            <a:extLst>
              <a:ext uri="{FF2B5EF4-FFF2-40B4-BE49-F238E27FC236}">
                <a16:creationId xmlns:a16="http://schemas.microsoft.com/office/drawing/2014/main" id="{80D0ABA6-D15B-6BE5-8C55-932E18E72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4868" r="2" b="11865"/>
          <a:stretch/>
        </p:blipFill>
        <p:spPr>
          <a:xfrm>
            <a:off x="5497057" y="4848451"/>
            <a:ext cx="2742719" cy="2009553"/>
          </a:xfrm>
          <a:custGeom>
            <a:avLst/>
            <a:gdLst/>
            <a:ahLst/>
            <a:cxnLst/>
            <a:rect l="l" t="t" r="r" b="b"/>
            <a:pathLst>
              <a:path w="2742719" h="2009553">
                <a:moveTo>
                  <a:pt x="1371360" y="0"/>
                </a:moveTo>
                <a:cubicBezTo>
                  <a:pt x="2128741" y="0"/>
                  <a:pt x="2742719" y="613978"/>
                  <a:pt x="2742719" y="1371360"/>
                </a:cubicBezTo>
                <a:cubicBezTo>
                  <a:pt x="2742719" y="1560705"/>
                  <a:pt x="2704346" y="1741088"/>
                  <a:pt x="2634951" y="1905155"/>
                </a:cubicBezTo>
                <a:lnTo>
                  <a:pt x="2578286" y="2009553"/>
                </a:lnTo>
                <a:lnTo>
                  <a:pt x="164434" y="2009553"/>
                </a:lnTo>
                <a:lnTo>
                  <a:pt x="107768" y="1905155"/>
                </a:lnTo>
                <a:cubicBezTo>
                  <a:pt x="38374" y="1741088"/>
                  <a:pt x="0" y="1560705"/>
                  <a:pt x="0" y="1371360"/>
                </a:cubicBezTo>
                <a:cubicBezTo>
                  <a:pt x="0" y="613978"/>
                  <a:pt x="613978" y="0"/>
                  <a:pt x="1371360" y="0"/>
                </a:cubicBez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754D608-9633-0864-97DA-F54035FB5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3" y="3739764"/>
            <a:ext cx="5288539" cy="20939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Balancing Pros and Cons</a:t>
            </a:r>
          </a:p>
          <a:p>
            <a:pPr algn="l"/>
            <a:endParaRPr lang="en-US">
              <a:solidFill>
                <a:srgbClr val="FFFFFF"/>
              </a:solidFill>
            </a:endParaRPr>
          </a:p>
          <a:p>
            <a:pPr algn="l"/>
            <a:r>
              <a:rPr lang="en-US">
                <a:solidFill>
                  <a:srgbClr val="FFFFFF"/>
                </a:solidFill>
              </a:rPr>
              <a:t>Presented by: Zozan Dagdeviren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95B0B86-3F05-1553-17E7-6FD809D0C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3309" r="2730" b="4"/>
          <a:stretch/>
        </p:blipFill>
        <p:spPr>
          <a:xfrm>
            <a:off x="8465226" y="3267983"/>
            <a:ext cx="3726773" cy="359001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  <p:sp>
        <p:nvSpPr>
          <p:cNvPr id="4" name="Freeform 7">
            <a:extLst>
              <a:ext uri="{FF2B5EF4-FFF2-40B4-BE49-F238E27FC236}">
                <a16:creationId xmlns:a16="http://schemas.microsoft.com/office/drawing/2014/main" id="{E65D1C10-F967-EA54-F996-7ED379B6F346}"/>
              </a:ext>
            </a:extLst>
          </p:cNvPr>
          <p:cNvSpPr/>
          <p:nvPr/>
        </p:nvSpPr>
        <p:spPr>
          <a:xfrm>
            <a:off x="7049744" y="172195"/>
            <a:ext cx="1525822" cy="1446642"/>
          </a:xfrm>
          <a:custGeom>
            <a:avLst/>
            <a:gdLst/>
            <a:ahLst/>
            <a:cxnLst/>
            <a:rect l="l" t="t" r="r" b="b"/>
            <a:pathLst>
              <a:path w="2403543" h="2403543">
                <a:moveTo>
                  <a:pt x="0" y="0"/>
                </a:moveTo>
                <a:lnTo>
                  <a:pt x="2403544" y="0"/>
                </a:lnTo>
                <a:lnTo>
                  <a:pt x="2403544" y="2403544"/>
                </a:lnTo>
                <a:lnTo>
                  <a:pt x="0" y="2403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49E337CA-7E95-9623-BD78-96C122138690}"/>
              </a:ext>
            </a:extLst>
          </p:cNvPr>
          <p:cNvSpPr/>
          <p:nvPr/>
        </p:nvSpPr>
        <p:spPr>
          <a:xfrm>
            <a:off x="8958774" y="324809"/>
            <a:ext cx="2739676" cy="1141413"/>
          </a:xfrm>
          <a:custGeom>
            <a:avLst/>
            <a:gdLst/>
            <a:ahLst/>
            <a:cxnLst/>
            <a:rect l="l" t="t" r="r" b="b"/>
            <a:pathLst>
              <a:path w="3949323" h="1806815">
                <a:moveTo>
                  <a:pt x="0" y="0"/>
                </a:moveTo>
                <a:lnTo>
                  <a:pt x="3949323" y="0"/>
                </a:lnTo>
                <a:lnTo>
                  <a:pt x="3949323" y="1806816"/>
                </a:lnTo>
                <a:lnTo>
                  <a:pt x="0" y="18068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2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business card&#10;&#10;Description automatically generated">
            <a:extLst>
              <a:ext uri="{FF2B5EF4-FFF2-40B4-BE49-F238E27FC236}">
                <a16:creationId xmlns:a16="http://schemas.microsoft.com/office/drawing/2014/main" id="{30CCB4AD-4F67-BF04-3EC6-B89C25CF3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1824" y="898318"/>
            <a:ext cx="4448175" cy="24959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4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8A0E4-7FE6-5DCB-01F1-1134E476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5257801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 – Threat to Cultural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4641-2224-6113-5267-F3EEE41B1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decline of regional languages threatens cultural identity and traditions.</a:t>
            </a:r>
          </a:p>
        </p:txBody>
      </p:sp>
    </p:spTree>
    <p:extLst>
      <p:ext uri="{BB962C8B-B14F-4D97-AF65-F5344CB8AC3E}">
        <p14:creationId xmlns:p14="http://schemas.microsoft.com/office/powerpoint/2010/main" val="179306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78BBD-E556-B16C-07EE-8F857E2A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FEE87-EED8-604F-E7B8-CFB706939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Digital media promotes creativity and multilingualism but risks overshadowing smaller languages and formal language skills.</a:t>
            </a:r>
            <a:endParaRPr lang="en-US" sz="2000" dirty="0"/>
          </a:p>
          <a:p>
            <a:r>
              <a:rPr lang="en-US" sz="2000" dirty="0">
                <a:ea typeface="+mn-lt"/>
                <a:cs typeface="+mn-lt"/>
              </a:rPr>
              <a:t>Efforts to preserve linguistic diversity through apps, government support, and education are crucial.</a:t>
            </a:r>
            <a:endParaRPr lang="en-US" sz="2000" dirty="0"/>
          </a:p>
          <a:p>
            <a:endParaRPr lang="en-US" sz="2000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2878BAD1-8668-6048-56CE-36B6E1A79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09" r="13878" b="-3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6CBE9-45EC-3934-045A-2CBD0742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+mj-lt"/>
                <a:cs typeface="+mj-lt"/>
              </a:rPr>
              <a:t>Call to Action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FE2C095-0A37-EF51-0EDC-1465B7AEC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0271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97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DB68-FE33-A393-12D9-B2FFE879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Digital Era Language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5B21-D4DE-9468-772C-138C6ADFA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Digital media is reshaping how people communicate and use languages.</a:t>
            </a:r>
          </a:p>
          <a:p>
            <a:r>
              <a:rPr lang="en-US">
                <a:ea typeface="+mn-lt"/>
                <a:cs typeface="+mn-lt"/>
              </a:rPr>
              <a:t>It brings both opportunities and challenges for Europe’s linguistic diversity.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782EF-999A-D654-B58A-2603519379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9000" contrast="-23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811" y="146628"/>
            <a:ext cx="12195623" cy="67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D5C43-B2E4-96FD-00D0-7C7B3DDA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>
                <a:ea typeface="+mj-lt"/>
                <a:cs typeface="+mj-lt"/>
              </a:rPr>
              <a:t>Pros – Simplifying Communication</a:t>
            </a:r>
            <a:endParaRPr lang="en-US" sz="460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1A41-6EC4-7645-9094-DCA063373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Social media promotes informal expressions like slang, emojis (😊), and abbreviations (e.g., "LOL" for laughing out loud).</a:t>
            </a:r>
            <a:endParaRPr lang="en-US" sz="2000"/>
          </a:p>
          <a:p>
            <a:r>
              <a:rPr lang="en-US" sz="2000">
                <a:ea typeface="+mn-lt"/>
                <a:cs typeface="+mn-lt"/>
              </a:rPr>
              <a:t>Multilingual Europeans mix languages in online chats (e.g., combining Polish and English).</a:t>
            </a:r>
            <a:endParaRPr lang="en-US" sz="2000"/>
          </a:p>
          <a:p>
            <a:pPr marL="0" indent="0">
              <a:buNone/>
            </a:pPr>
            <a:r>
              <a:rPr lang="en-US" sz="2000"/>
              <a:t>   Example: Idzemy na lunch today?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8932B-2E8C-5396-E98F-5B86B7733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5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037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C94E0-FB65-C09E-8D6F-0A5E60E2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6100">
                <a:ea typeface="+mj-lt"/>
                <a:cs typeface="+mj-lt"/>
              </a:rPr>
              <a:t>Pros – Preserving Minority Languages</a:t>
            </a:r>
            <a:endParaRPr lang="en-US" sz="610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F23B7-12E0-ECA4-93C5-5689D91F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Platforms like YouTube and TikTok showcase minority languages (e.g., Welsh or Basque).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Apps like </a:t>
            </a:r>
            <a:r>
              <a:rPr lang="en-US" sz="2200" i="1">
                <a:ea typeface="+mn-lt"/>
                <a:cs typeface="+mn-lt"/>
              </a:rPr>
              <a:t>SaySomethingInWelsh</a:t>
            </a:r>
            <a:r>
              <a:rPr lang="en-US" sz="2200">
                <a:ea typeface="+mn-lt"/>
                <a:cs typeface="+mn-lt"/>
              </a:rPr>
              <a:t> and </a:t>
            </a:r>
            <a:r>
              <a:rPr lang="en-US" sz="2200" i="1">
                <a:ea typeface="+mn-lt"/>
                <a:cs typeface="+mn-lt"/>
              </a:rPr>
              <a:t>Euskara Munduan</a:t>
            </a:r>
            <a:r>
              <a:rPr lang="en-US" sz="2200">
                <a:ea typeface="+mn-lt"/>
                <a:cs typeface="+mn-lt"/>
              </a:rPr>
              <a:t> help sustain language learning.</a:t>
            </a:r>
            <a:endParaRPr lang="en-US" sz="2200"/>
          </a:p>
          <a:p>
            <a:endParaRPr lang="en-US" sz="2200"/>
          </a:p>
          <a:p>
            <a:pPr marL="0" indent="0">
              <a:buNone/>
            </a:pPr>
            <a:r>
              <a:rPr lang="en-US" sz="2200"/>
              <a:t>                                     </a:t>
            </a:r>
          </a:p>
          <a:p>
            <a:endParaRPr lang="en-US" sz="2200"/>
          </a:p>
        </p:txBody>
      </p:sp>
      <p:pic>
        <p:nvPicPr>
          <p:cNvPr id="10" name="Picture 9" descr="A book cover with a group of people&#10;&#10;Description automatically generated">
            <a:extLst>
              <a:ext uri="{FF2B5EF4-FFF2-40B4-BE49-F238E27FC236}">
                <a16:creationId xmlns:a16="http://schemas.microsoft.com/office/drawing/2014/main" id="{323E54F6-E1FD-771F-6907-A21FE3B09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100" r="-2" b="13850"/>
          <a:stretch/>
        </p:blipFill>
        <p:spPr>
          <a:xfrm>
            <a:off x="8145410" y="276080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</p:spPr>
      </p:pic>
      <p:pic>
        <p:nvPicPr>
          <p:cNvPr id="13" name="Picture 12" descr="A person with his hands together in front of a map&#10;&#10;Description automatically generated">
            <a:extLst>
              <a:ext uri="{FF2B5EF4-FFF2-40B4-BE49-F238E27FC236}">
                <a16:creationId xmlns:a16="http://schemas.microsoft.com/office/drawing/2014/main" id="{66A514E6-D51A-CD0D-ECD2-9E6084482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867" t="319" r="-139" b="-426"/>
          <a:stretch/>
        </p:blipFill>
        <p:spPr>
          <a:xfrm>
            <a:off x="7541196" y="4452183"/>
            <a:ext cx="4652322" cy="2593642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13754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B6836-1184-762D-A420-DA1F6CD1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4600">
                <a:ea typeface="+mj-lt"/>
                <a:cs typeface="+mj-lt"/>
              </a:rPr>
              <a:t>Pros – Making Language Learning Easy</a:t>
            </a:r>
            <a:endParaRPr lang="en-US" sz="46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76AB3-E673-1F12-FC2E-0B0626BAA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Apps like Duolingo and Babbel simplify learning new languages.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Social media exposes people to different languages informally through memes and videos.</a:t>
            </a:r>
            <a:endParaRPr lang="en-US" sz="2200"/>
          </a:p>
          <a:p>
            <a:endParaRPr lang="en-US" sz="2200"/>
          </a:p>
        </p:txBody>
      </p:sp>
      <p:pic>
        <p:nvPicPr>
          <p:cNvPr id="10" name="Picture 9" descr="A screen shot of a phone&#10;&#10;Description automatically generated">
            <a:extLst>
              <a:ext uri="{FF2B5EF4-FFF2-40B4-BE49-F238E27FC236}">
                <a16:creationId xmlns:a16="http://schemas.microsoft.com/office/drawing/2014/main" id="{0C357E67-FAAF-25B0-237C-4BB6585D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0345" y="362384"/>
            <a:ext cx="1355709" cy="2884488"/>
          </a:xfrm>
          <a:prstGeom prst="rect">
            <a:avLst/>
          </a:prstGeom>
        </p:spPr>
      </p:pic>
      <p:pic>
        <p:nvPicPr>
          <p:cNvPr id="7" name="Picture 6" descr="A green owl with yellow beak and text&#10;&#10;Description automatically generated">
            <a:extLst>
              <a:ext uri="{FF2B5EF4-FFF2-40B4-BE49-F238E27FC236}">
                <a16:creationId xmlns:a16="http://schemas.microsoft.com/office/drawing/2014/main" id="{EE3AAE0F-D2B3-C315-1710-EA95B44C0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24328" y="502825"/>
            <a:ext cx="2603605" cy="2603605"/>
          </a:xfrm>
          <a:prstGeom prst="rect">
            <a:avLst/>
          </a:prstGeom>
        </p:spPr>
      </p:pic>
      <p:pic>
        <p:nvPicPr>
          <p:cNvPr id="4" name="Picture 3" descr="A globe with flags around it&#10;&#10;Description automatically generated">
            <a:extLst>
              <a:ext uri="{FF2B5EF4-FFF2-40B4-BE49-F238E27FC236}">
                <a16:creationId xmlns:a16="http://schemas.microsoft.com/office/drawing/2014/main" id="{094AB14F-CB48-B133-77F8-847908A7B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92446" y="3426258"/>
            <a:ext cx="5239438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attern of different languages&#10;&#10;Description automatically generated">
            <a:extLst>
              <a:ext uri="{FF2B5EF4-FFF2-40B4-BE49-F238E27FC236}">
                <a16:creationId xmlns:a16="http://schemas.microsoft.com/office/drawing/2014/main" id="{FA8FC82D-9D35-3D52-28EC-9CD51AE5CF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25" r="458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C060C-AEE9-D79A-4706-267F829C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Pros – Multilingual Content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491D-2C69-7FCD-4AE7-CA188FFB2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Content creators using multiple languages promote cross-cultural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451427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374E8-2A8A-E195-D98A-17A2E0E5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sz="3700">
                <a:ea typeface="+mj-lt"/>
                <a:cs typeface="+mj-lt"/>
              </a:rPr>
              <a:t>Cons – Dominance of Global Languages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C948-8B9A-810F-C43C-4C12E1574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English dominates online platforms, reducing the daily use of smaller languages like Breton or Sámi.</a:t>
            </a:r>
            <a:endParaRPr lang="en-US" sz="2000"/>
          </a:p>
        </p:txBody>
      </p:sp>
      <p:pic>
        <p:nvPicPr>
          <p:cNvPr id="4" name="Picture 3" descr="A video screen shot of a cartoon&#10;&#10;Description automatically generated">
            <a:extLst>
              <a:ext uri="{FF2B5EF4-FFF2-40B4-BE49-F238E27FC236}">
                <a16:creationId xmlns:a16="http://schemas.microsoft.com/office/drawing/2014/main" id="{F8633935-8DD4-BA7A-FEAB-FDF74C1B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66" r="-1" b="16439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 descr="A collage of different words&#10;&#10;Description automatically generated">
            <a:extLst>
              <a:ext uri="{FF2B5EF4-FFF2-40B4-BE49-F238E27FC236}">
                <a16:creationId xmlns:a16="http://schemas.microsoft.com/office/drawing/2014/main" id="{9FB5C622-2020-CFE1-6974-E14AC9638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1747" b="1205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282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597FE-9478-72FA-4B94-DEA0D1FCE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>
                <a:ea typeface="+mj-lt"/>
                <a:cs typeface="+mj-lt"/>
              </a:rPr>
              <a:t>Cons – Simplification of Grammar and Style</a:t>
            </a:r>
            <a:endParaRPr lang="en-US" sz="5400"/>
          </a:p>
        </p:txBody>
      </p:sp>
      <p:pic>
        <p:nvPicPr>
          <p:cNvPr id="7" name="Picture 6" descr="A painting of two people with a beard&#10;&#10;Description automatically generated">
            <a:extLst>
              <a:ext uri="{FF2B5EF4-FFF2-40B4-BE49-F238E27FC236}">
                <a16:creationId xmlns:a16="http://schemas.microsoft.com/office/drawing/2014/main" id="{D238673B-FFAB-43D0-8D6C-55247140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658" b="-4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17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aby with blue eyes and a white shirt&#10;&#10;Description automatically generated">
            <a:extLst>
              <a:ext uri="{FF2B5EF4-FFF2-40B4-BE49-F238E27FC236}">
                <a16:creationId xmlns:a16="http://schemas.microsoft.com/office/drawing/2014/main" id="{E6CFCB51-BF2A-6E23-74C1-4F7AAC315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4193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3FF7-F57E-FC01-C6C1-075CE05D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Digital conversations often skip proper grammar and punctuation (e.g., "wru? meet tmr?").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Memes can encourage overly casual or incorrect language use.</a:t>
            </a:r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83426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718AC-9B3A-BD50-DEB8-59B88DB1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>
                <a:ea typeface="+mj-lt"/>
                <a:cs typeface="+mj-lt"/>
              </a:rPr>
              <a:t>Cons – Generational Gaps in Language Use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40EF-76EB-6922-017E-972D4DC6E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Younger people adopt digital slang and emojis (“sus,” “slay”), creating a gap with older generations.</a:t>
            </a:r>
            <a:endParaRPr lang="en-US" sz="2000"/>
          </a:p>
        </p:txBody>
      </p:sp>
      <p:pic>
        <p:nvPicPr>
          <p:cNvPr id="4" name="Picture 3" descr="A collage of people holding speech bubbles&#10;&#10;Description automatically generated">
            <a:extLst>
              <a:ext uri="{FF2B5EF4-FFF2-40B4-BE49-F238E27FC236}">
                <a16:creationId xmlns:a16="http://schemas.microsoft.com/office/drawing/2014/main" id="{47F21C3E-0F76-8BDD-E7F1-B2F4E48B0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3925" y="2484255"/>
            <a:ext cx="5105490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5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</Words>
  <Application>Microsoft Macintosh PowerPoint</Application>
  <PresentationFormat>Широкоэкранный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The Impact of Digital Media on Language Evolution in Europe </vt:lpstr>
      <vt:lpstr>The Digital Era Language Evolution</vt:lpstr>
      <vt:lpstr>Pros – Simplifying Communication</vt:lpstr>
      <vt:lpstr>Pros – Preserving Minority Languages</vt:lpstr>
      <vt:lpstr>Pros – Making Language Learning Easy</vt:lpstr>
      <vt:lpstr>Pros – Multilingual Content Creation</vt:lpstr>
      <vt:lpstr>Cons – Dominance of Global Languages</vt:lpstr>
      <vt:lpstr>Cons – Simplification of Grammar and Style</vt:lpstr>
      <vt:lpstr>Cons – Generational Gaps in Language Use</vt:lpstr>
      <vt:lpstr>Cons – Threat to Cultural Identity</vt:lpstr>
      <vt:lpstr>Conclusion</vt:lpstr>
      <vt:lpstr>Call to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Digital Media on Language Evolution in Europe </dc:title>
  <dc:creator/>
  <cp:lastModifiedBy>Yan Kapranov</cp:lastModifiedBy>
  <cp:revision>8</cp:revision>
  <dcterms:created xsi:type="dcterms:W3CDTF">2024-11-24T19:31:21Z</dcterms:created>
  <dcterms:modified xsi:type="dcterms:W3CDTF">2025-02-05T12:21:45Z</dcterms:modified>
</cp:coreProperties>
</file>