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041C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41C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41C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1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820484" y="1161491"/>
            <a:ext cx="2421255" cy="433070"/>
          </a:xfrm>
          <a:custGeom>
            <a:avLst/>
            <a:gdLst/>
            <a:ahLst/>
            <a:cxnLst/>
            <a:rect l="l" t="t" r="r" b="b"/>
            <a:pathLst>
              <a:path w="2421255" h="433069">
                <a:moveTo>
                  <a:pt x="354811" y="1269"/>
                </a:moveTo>
                <a:lnTo>
                  <a:pt x="308807" y="11429"/>
                </a:lnTo>
                <a:lnTo>
                  <a:pt x="273487" y="26669"/>
                </a:lnTo>
                <a:lnTo>
                  <a:pt x="240402" y="46989"/>
                </a:lnTo>
                <a:lnTo>
                  <a:pt x="177127" y="92709"/>
                </a:lnTo>
                <a:lnTo>
                  <a:pt x="42976" y="187959"/>
                </a:lnTo>
                <a:lnTo>
                  <a:pt x="41707" y="189229"/>
                </a:lnTo>
                <a:lnTo>
                  <a:pt x="40660" y="189229"/>
                </a:lnTo>
                <a:lnTo>
                  <a:pt x="40152" y="190499"/>
                </a:lnTo>
                <a:lnTo>
                  <a:pt x="17541" y="214629"/>
                </a:lnTo>
                <a:lnTo>
                  <a:pt x="3005" y="243839"/>
                </a:lnTo>
                <a:lnTo>
                  <a:pt x="0" y="276859"/>
                </a:lnTo>
                <a:lnTo>
                  <a:pt x="11978" y="308609"/>
                </a:lnTo>
                <a:lnTo>
                  <a:pt x="16803" y="314959"/>
                </a:lnTo>
                <a:lnTo>
                  <a:pt x="22354" y="321309"/>
                </a:lnTo>
                <a:lnTo>
                  <a:pt x="28434" y="327659"/>
                </a:lnTo>
                <a:lnTo>
                  <a:pt x="20787" y="344169"/>
                </a:lnTo>
                <a:lnTo>
                  <a:pt x="17667" y="361949"/>
                </a:lnTo>
                <a:lnTo>
                  <a:pt x="19640" y="379729"/>
                </a:lnTo>
                <a:lnTo>
                  <a:pt x="27271" y="398779"/>
                </a:lnTo>
                <a:lnTo>
                  <a:pt x="45664" y="419099"/>
                </a:lnTo>
                <a:lnTo>
                  <a:pt x="70709" y="431799"/>
                </a:lnTo>
                <a:lnTo>
                  <a:pt x="98254" y="433069"/>
                </a:lnTo>
                <a:lnTo>
                  <a:pt x="124146" y="424179"/>
                </a:lnTo>
                <a:lnTo>
                  <a:pt x="297015" y="302259"/>
                </a:lnTo>
                <a:lnTo>
                  <a:pt x="51478" y="302259"/>
                </a:lnTo>
                <a:lnTo>
                  <a:pt x="47912" y="299719"/>
                </a:lnTo>
                <a:lnTo>
                  <a:pt x="42550" y="290829"/>
                </a:lnTo>
                <a:lnTo>
                  <a:pt x="36304" y="269239"/>
                </a:lnTo>
                <a:lnTo>
                  <a:pt x="38721" y="248919"/>
                </a:lnTo>
                <a:lnTo>
                  <a:pt x="48311" y="232409"/>
                </a:lnTo>
                <a:lnTo>
                  <a:pt x="63583" y="215899"/>
                </a:lnTo>
                <a:lnTo>
                  <a:pt x="106603" y="185419"/>
                </a:lnTo>
                <a:lnTo>
                  <a:pt x="149653" y="152399"/>
                </a:lnTo>
                <a:lnTo>
                  <a:pt x="193054" y="120649"/>
                </a:lnTo>
                <a:lnTo>
                  <a:pt x="237126" y="90169"/>
                </a:lnTo>
                <a:lnTo>
                  <a:pt x="282193" y="62229"/>
                </a:lnTo>
                <a:lnTo>
                  <a:pt x="342192" y="39369"/>
                </a:lnTo>
                <a:lnTo>
                  <a:pt x="374231" y="36829"/>
                </a:lnTo>
                <a:lnTo>
                  <a:pt x="478932" y="36829"/>
                </a:lnTo>
                <a:lnTo>
                  <a:pt x="439526" y="16509"/>
                </a:lnTo>
                <a:lnTo>
                  <a:pt x="398268" y="3809"/>
                </a:lnTo>
                <a:lnTo>
                  <a:pt x="354811" y="1269"/>
                </a:lnTo>
                <a:close/>
              </a:path>
              <a:path w="2421255" h="433069">
                <a:moveTo>
                  <a:pt x="2312261" y="261619"/>
                </a:moveTo>
                <a:lnTo>
                  <a:pt x="2050307" y="261619"/>
                </a:lnTo>
                <a:lnTo>
                  <a:pt x="2067193" y="264159"/>
                </a:lnTo>
                <a:lnTo>
                  <a:pt x="2085953" y="274319"/>
                </a:lnTo>
                <a:lnTo>
                  <a:pt x="2297141" y="424179"/>
                </a:lnTo>
                <a:lnTo>
                  <a:pt x="2323037" y="433069"/>
                </a:lnTo>
                <a:lnTo>
                  <a:pt x="2350581" y="431799"/>
                </a:lnTo>
                <a:lnTo>
                  <a:pt x="2375624" y="419099"/>
                </a:lnTo>
                <a:lnTo>
                  <a:pt x="2394016" y="398779"/>
                </a:lnTo>
                <a:lnTo>
                  <a:pt x="2401731" y="379729"/>
                </a:lnTo>
                <a:lnTo>
                  <a:pt x="2403461" y="361949"/>
                </a:lnTo>
                <a:lnTo>
                  <a:pt x="2403585" y="360679"/>
                </a:lnTo>
                <a:lnTo>
                  <a:pt x="2400177" y="342899"/>
                </a:lnTo>
                <a:lnTo>
                  <a:pt x="2392107" y="326389"/>
                </a:lnTo>
                <a:lnTo>
                  <a:pt x="2411275" y="302259"/>
                </a:lnTo>
                <a:lnTo>
                  <a:pt x="2368773" y="302259"/>
                </a:lnTo>
                <a:lnTo>
                  <a:pt x="2368618" y="300989"/>
                </a:lnTo>
                <a:lnTo>
                  <a:pt x="2312261" y="261619"/>
                </a:lnTo>
                <a:close/>
              </a:path>
              <a:path w="2421255" h="433069">
                <a:moveTo>
                  <a:pt x="1194611" y="261619"/>
                </a:moveTo>
                <a:lnTo>
                  <a:pt x="925937" y="261619"/>
                </a:lnTo>
                <a:lnTo>
                  <a:pt x="943706" y="264159"/>
                </a:lnTo>
                <a:lnTo>
                  <a:pt x="963870" y="274319"/>
                </a:lnTo>
                <a:lnTo>
                  <a:pt x="1090241" y="364489"/>
                </a:lnTo>
                <a:lnTo>
                  <a:pt x="1132060" y="388619"/>
                </a:lnTo>
                <a:lnTo>
                  <a:pt x="1176284" y="405129"/>
                </a:lnTo>
                <a:lnTo>
                  <a:pt x="1222759" y="408939"/>
                </a:lnTo>
                <a:lnTo>
                  <a:pt x="1271337" y="398779"/>
                </a:lnTo>
                <a:lnTo>
                  <a:pt x="1302830" y="383539"/>
                </a:lnTo>
                <a:lnTo>
                  <a:pt x="1332744" y="364489"/>
                </a:lnTo>
                <a:lnTo>
                  <a:pt x="1389545" y="322579"/>
                </a:lnTo>
                <a:lnTo>
                  <a:pt x="1461342" y="271779"/>
                </a:lnTo>
                <a:lnTo>
                  <a:pt x="1469329" y="265429"/>
                </a:lnTo>
                <a:lnTo>
                  <a:pt x="1203776" y="265429"/>
                </a:lnTo>
                <a:lnTo>
                  <a:pt x="1194611" y="261619"/>
                </a:lnTo>
                <a:close/>
              </a:path>
              <a:path w="2421255" h="433069">
                <a:moveTo>
                  <a:pt x="626734" y="259079"/>
                </a:moveTo>
                <a:lnTo>
                  <a:pt x="363900" y="259079"/>
                </a:lnTo>
                <a:lnTo>
                  <a:pt x="388362" y="264159"/>
                </a:lnTo>
                <a:lnTo>
                  <a:pt x="414691" y="279399"/>
                </a:lnTo>
                <a:lnTo>
                  <a:pt x="439451" y="298449"/>
                </a:lnTo>
                <a:lnTo>
                  <a:pt x="459205" y="314959"/>
                </a:lnTo>
                <a:lnTo>
                  <a:pt x="484401" y="334009"/>
                </a:lnTo>
                <a:lnTo>
                  <a:pt x="536419" y="372109"/>
                </a:lnTo>
                <a:lnTo>
                  <a:pt x="614817" y="405129"/>
                </a:lnTo>
                <a:lnTo>
                  <a:pt x="665474" y="407669"/>
                </a:lnTo>
                <a:lnTo>
                  <a:pt x="714743" y="394969"/>
                </a:lnTo>
                <a:lnTo>
                  <a:pt x="761740" y="369569"/>
                </a:lnTo>
                <a:lnTo>
                  <a:pt x="889356" y="279399"/>
                </a:lnTo>
                <a:lnTo>
                  <a:pt x="908506" y="267969"/>
                </a:lnTo>
                <a:lnTo>
                  <a:pt x="915478" y="265429"/>
                </a:lnTo>
                <a:lnTo>
                  <a:pt x="663781" y="265429"/>
                </a:lnTo>
                <a:lnTo>
                  <a:pt x="637142" y="264159"/>
                </a:lnTo>
                <a:lnTo>
                  <a:pt x="626734" y="259079"/>
                </a:lnTo>
                <a:close/>
              </a:path>
              <a:path w="2421255" h="433069">
                <a:moveTo>
                  <a:pt x="1746648" y="259079"/>
                </a:moveTo>
                <a:lnTo>
                  <a:pt x="1486376" y="259079"/>
                </a:lnTo>
                <a:lnTo>
                  <a:pt x="1513208" y="265429"/>
                </a:lnTo>
                <a:lnTo>
                  <a:pt x="1539798" y="281939"/>
                </a:lnTo>
                <a:lnTo>
                  <a:pt x="1564868" y="300989"/>
                </a:lnTo>
                <a:lnTo>
                  <a:pt x="1587135" y="318769"/>
                </a:lnTo>
                <a:lnTo>
                  <a:pt x="1639248" y="356869"/>
                </a:lnTo>
                <a:lnTo>
                  <a:pt x="1666172" y="375919"/>
                </a:lnTo>
                <a:lnTo>
                  <a:pt x="1694173" y="391159"/>
                </a:lnTo>
                <a:lnTo>
                  <a:pt x="1744599" y="407669"/>
                </a:lnTo>
                <a:lnTo>
                  <a:pt x="1794514" y="406399"/>
                </a:lnTo>
                <a:lnTo>
                  <a:pt x="1842699" y="392429"/>
                </a:lnTo>
                <a:lnTo>
                  <a:pt x="1887937" y="367029"/>
                </a:lnTo>
                <a:lnTo>
                  <a:pt x="2015238" y="276859"/>
                </a:lnTo>
                <a:lnTo>
                  <a:pt x="2033564" y="266699"/>
                </a:lnTo>
                <a:lnTo>
                  <a:pt x="1762151" y="266699"/>
                </a:lnTo>
                <a:lnTo>
                  <a:pt x="1746648" y="259079"/>
                </a:lnTo>
                <a:close/>
              </a:path>
              <a:path w="2421255" h="433069">
                <a:moveTo>
                  <a:pt x="361965" y="118109"/>
                </a:moveTo>
                <a:lnTo>
                  <a:pt x="310889" y="128269"/>
                </a:lnTo>
                <a:lnTo>
                  <a:pt x="263862" y="152399"/>
                </a:lnTo>
                <a:lnTo>
                  <a:pt x="52262" y="302259"/>
                </a:lnTo>
                <a:lnTo>
                  <a:pt x="297015" y="302259"/>
                </a:lnTo>
                <a:lnTo>
                  <a:pt x="322225" y="284479"/>
                </a:lnTo>
                <a:lnTo>
                  <a:pt x="331776" y="276859"/>
                </a:lnTo>
                <a:lnTo>
                  <a:pt x="341953" y="269239"/>
                </a:lnTo>
                <a:lnTo>
                  <a:pt x="352684" y="262889"/>
                </a:lnTo>
                <a:lnTo>
                  <a:pt x="363900" y="259079"/>
                </a:lnTo>
                <a:lnTo>
                  <a:pt x="626734" y="259079"/>
                </a:lnTo>
                <a:lnTo>
                  <a:pt x="611122" y="251459"/>
                </a:lnTo>
                <a:lnTo>
                  <a:pt x="586721" y="233679"/>
                </a:lnTo>
                <a:lnTo>
                  <a:pt x="514236" y="179069"/>
                </a:lnTo>
                <a:lnTo>
                  <a:pt x="488641" y="161289"/>
                </a:lnTo>
                <a:lnTo>
                  <a:pt x="462528" y="144779"/>
                </a:lnTo>
                <a:lnTo>
                  <a:pt x="413657" y="123189"/>
                </a:lnTo>
                <a:lnTo>
                  <a:pt x="361965" y="118109"/>
                </a:lnTo>
                <a:close/>
              </a:path>
              <a:path w="2421255" h="433069">
                <a:moveTo>
                  <a:pt x="2164753" y="38099"/>
                </a:moveTo>
                <a:lnTo>
                  <a:pt x="2054839" y="38099"/>
                </a:lnTo>
                <a:lnTo>
                  <a:pt x="2102146" y="48259"/>
                </a:lnTo>
                <a:lnTo>
                  <a:pt x="2146956" y="68579"/>
                </a:lnTo>
                <a:lnTo>
                  <a:pt x="2189647" y="95249"/>
                </a:lnTo>
                <a:lnTo>
                  <a:pt x="2270188" y="154939"/>
                </a:lnTo>
                <a:lnTo>
                  <a:pt x="2298860" y="172719"/>
                </a:lnTo>
                <a:lnTo>
                  <a:pt x="2335058" y="196849"/>
                </a:lnTo>
                <a:lnTo>
                  <a:pt x="2367777" y="224789"/>
                </a:lnTo>
                <a:lnTo>
                  <a:pt x="2386007" y="256539"/>
                </a:lnTo>
                <a:lnTo>
                  <a:pt x="2378742" y="290829"/>
                </a:lnTo>
                <a:lnTo>
                  <a:pt x="2375618" y="294639"/>
                </a:lnTo>
                <a:lnTo>
                  <a:pt x="2372382" y="298449"/>
                </a:lnTo>
                <a:lnTo>
                  <a:pt x="2369068" y="302259"/>
                </a:lnTo>
                <a:lnTo>
                  <a:pt x="2411275" y="302259"/>
                </a:lnTo>
                <a:lnTo>
                  <a:pt x="2420878" y="273049"/>
                </a:lnTo>
                <a:lnTo>
                  <a:pt x="2418932" y="245109"/>
                </a:lnTo>
                <a:lnTo>
                  <a:pt x="2418844" y="243839"/>
                </a:lnTo>
                <a:lnTo>
                  <a:pt x="2375570" y="184149"/>
                </a:lnTo>
                <a:lnTo>
                  <a:pt x="2343379" y="160019"/>
                </a:lnTo>
                <a:lnTo>
                  <a:pt x="2276859" y="115569"/>
                </a:lnTo>
                <a:lnTo>
                  <a:pt x="2219721" y="74929"/>
                </a:lnTo>
                <a:lnTo>
                  <a:pt x="2190662" y="54609"/>
                </a:lnTo>
                <a:lnTo>
                  <a:pt x="2164753" y="38099"/>
                </a:lnTo>
                <a:close/>
              </a:path>
              <a:path w="2421255" h="433069">
                <a:moveTo>
                  <a:pt x="2066859" y="119379"/>
                </a:moveTo>
                <a:lnTo>
                  <a:pt x="2019045" y="120649"/>
                </a:lnTo>
                <a:lnTo>
                  <a:pt x="1975699" y="134619"/>
                </a:lnTo>
                <a:lnTo>
                  <a:pt x="1935981" y="156209"/>
                </a:lnTo>
                <a:lnTo>
                  <a:pt x="1898529" y="184149"/>
                </a:lnTo>
                <a:lnTo>
                  <a:pt x="1861984" y="214629"/>
                </a:lnTo>
                <a:lnTo>
                  <a:pt x="1824984" y="242569"/>
                </a:lnTo>
                <a:lnTo>
                  <a:pt x="1786169" y="265429"/>
                </a:lnTo>
                <a:lnTo>
                  <a:pt x="1762151" y="266699"/>
                </a:lnTo>
                <a:lnTo>
                  <a:pt x="2033564" y="266699"/>
                </a:lnTo>
                <a:lnTo>
                  <a:pt x="2050307" y="261619"/>
                </a:lnTo>
                <a:lnTo>
                  <a:pt x="2312261" y="261619"/>
                </a:lnTo>
                <a:lnTo>
                  <a:pt x="2223180" y="199389"/>
                </a:lnTo>
                <a:lnTo>
                  <a:pt x="2185571" y="171449"/>
                </a:lnTo>
                <a:lnTo>
                  <a:pt x="2148238" y="147319"/>
                </a:lnTo>
                <a:lnTo>
                  <a:pt x="2109296" y="129539"/>
                </a:lnTo>
                <a:lnTo>
                  <a:pt x="2066859" y="119379"/>
                </a:lnTo>
                <a:close/>
              </a:path>
              <a:path w="2421255" h="433069">
                <a:moveTo>
                  <a:pt x="935068" y="118109"/>
                </a:moveTo>
                <a:lnTo>
                  <a:pt x="887370" y="123189"/>
                </a:lnTo>
                <a:lnTo>
                  <a:pt x="821976" y="153669"/>
                </a:lnTo>
                <a:lnTo>
                  <a:pt x="762685" y="196849"/>
                </a:lnTo>
                <a:lnTo>
                  <a:pt x="694227" y="245109"/>
                </a:lnTo>
                <a:lnTo>
                  <a:pt x="687489" y="250189"/>
                </a:lnTo>
                <a:lnTo>
                  <a:pt x="679721" y="256539"/>
                </a:lnTo>
                <a:lnTo>
                  <a:pt x="671595" y="261619"/>
                </a:lnTo>
                <a:lnTo>
                  <a:pt x="663781" y="265429"/>
                </a:lnTo>
                <a:lnTo>
                  <a:pt x="915478" y="265429"/>
                </a:lnTo>
                <a:lnTo>
                  <a:pt x="925937" y="261619"/>
                </a:lnTo>
                <a:lnTo>
                  <a:pt x="1194611" y="261619"/>
                </a:lnTo>
                <a:lnTo>
                  <a:pt x="1182392" y="256539"/>
                </a:lnTo>
                <a:lnTo>
                  <a:pt x="1059756" y="170179"/>
                </a:lnTo>
                <a:lnTo>
                  <a:pt x="1020350" y="144779"/>
                </a:lnTo>
                <a:lnTo>
                  <a:pt x="979091" y="125729"/>
                </a:lnTo>
                <a:lnTo>
                  <a:pt x="935068" y="118109"/>
                </a:lnTo>
                <a:close/>
              </a:path>
              <a:path w="2421255" h="433069">
                <a:moveTo>
                  <a:pt x="1497879" y="115569"/>
                </a:moveTo>
                <a:lnTo>
                  <a:pt x="1454802" y="121919"/>
                </a:lnTo>
                <a:lnTo>
                  <a:pt x="1412562" y="138429"/>
                </a:lnTo>
                <a:lnTo>
                  <a:pt x="1371541" y="161289"/>
                </a:lnTo>
                <a:lnTo>
                  <a:pt x="1332117" y="187959"/>
                </a:lnTo>
                <a:lnTo>
                  <a:pt x="1294674" y="215899"/>
                </a:lnTo>
                <a:lnTo>
                  <a:pt x="1259589" y="241299"/>
                </a:lnTo>
                <a:lnTo>
                  <a:pt x="1240783" y="255269"/>
                </a:lnTo>
                <a:lnTo>
                  <a:pt x="1222709" y="264159"/>
                </a:lnTo>
                <a:lnTo>
                  <a:pt x="1203776" y="265429"/>
                </a:lnTo>
                <a:lnTo>
                  <a:pt x="1469329" y="265429"/>
                </a:lnTo>
                <a:lnTo>
                  <a:pt x="1477776" y="261619"/>
                </a:lnTo>
                <a:lnTo>
                  <a:pt x="1486376" y="259079"/>
                </a:lnTo>
                <a:lnTo>
                  <a:pt x="1746648" y="259079"/>
                </a:lnTo>
                <a:lnTo>
                  <a:pt x="1736313" y="253999"/>
                </a:lnTo>
                <a:lnTo>
                  <a:pt x="1712043" y="236219"/>
                </a:lnTo>
                <a:lnTo>
                  <a:pt x="1692725" y="220979"/>
                </a:lnTo>
                <a:lnTo>
                  <a:pt x="1585023" y="144779"/>
                </a:lnTo>
                <a:lnTo>
                  <a:pt x="1541413" y="121919"/>
                </a:lnTo>
                <a:lnTo>
                  <a:pt x="1497879" y="115569"/>
                </a:lnTo>
                <a:close/>
              </a:path>
              <a:path w="2421255" h="433069">
                <a:moveTo>
                  <a:pt x="1603090" y="36829"/>
                </a:moveTo>
                <a:lnTo>
                  <a:pt x="1511824" y="36829"/>
                </a:lnTo>
                <a:lnTo>
                  <a:pt x="1545553" y="45719"/>
                </a:lnTo>
                <a:lnTo>
                  <a:pt x="1577058" y="62229"/>
                </a:lnTo>
                <a:lnTo>
                  <a:pt x="1608411" y="83819"/>
                </a:lnTo>
                <a:lnTo>
                  <a:pt x="1720148" y="165099"/>
                </a:lnTo>
                <a:lnTo>
                  <a:pt x="1737245" y="175259"/>
                </a:lnTo>
                <a:lnTo>
                  <a:pt x="1755950" y="184149"/>
                </a:lnTo>
                <a:lnTo>
                  <a:pt x="1775495" y="186689"/>
                </a:lnTo>
                <a:lnTo>
                  <a:pt x="1795112" y="181609"/>
                </a:lnTo>
                <a:lnTo>
                  <a:pt x="1837344" y="154939"/>
                </a:lnTo>
                <a:lnTo>
                  <a:pt x="1843726" y="149859"/>
                </a:lnTo>
                <a:lnTo>
                  <a:pt x="1770034" y="149859"/>
                </a:lnTo>
                <a:lnTo>
                  <a:pt x="1754888" y="146049"/>
                </a:lnTo>
                <a:lnTo>
                  <a:pt x="1740698" y="137159"/>
                </a:lnTo>
                <a:lnTo>
                  <a:pt x="1700381" y="105409"/>
                </a:lnTo>
                <a:lnTo>
                  <a:pt x="1643926" y="64769"/>
                </a:lnTo>
                <a:lnTo>
                  <a:pt x="1615508" y="45719"/>
                </a:lnTo>
                <a:lnTo>
                  <a:pt x="1603090" y="36829"/>
                </a:lnTo>
                <a:close/>
              </a:path>
              <a:path w="2421255" h="433069">
                <a:moveTo>
                  <a:pt x="478932" y="36829"/>
                </a:moveTo>
                <a:lnTo>
                  <a:pt x="374231" y="36829"/>
                </a:lnTo>
                <a:lnTo>
                  <a:pt x="406267" y="40639"/>
                </a:lnTo>
                <a:lnTo>
                  <a:pt x="436020" y="52069"/>
                </a:lnTo>
                <a:lnTo>
                  <a:pt x="463620" y="67309"/>
                </a:lnTo>
                <a:lnTo>
                  <a:pt x="489840" y="85089"/>
                </a:lnTo>
                <a:lnTo>
                  <a:pt x="515451" y="102869"/>
                </a:lnTo>
                <a:lnTo>
                  <a:pt x="558161" y="135889"/>
                </a:lnTo>
                <a:lnTo>
                  <a:pt x="579840" y="152399"/>
                </a:lnTo>
                <a:lnTo>
                  <a:pt x="602182" y="167639"/>
                </a:lnTo>
                <a:lnTo>
                  <a:pt x="618386" y="176529"/>
                </a:lnTo>
                <a:lnTo>
                  <a:pt x="636171" y="182879"/>
                </a:lnTo>
                <a:lnTo>
                  <a:pt x="654594" y="185419"/>
                </a:lnTo>
                <a:lnTo>
                  <a:pt x="672714" y="181609"/>
                </a:lnTo>
                <a:lnTo>
                  <a:pt x="698563" y="167639"/>
                </a:lnTo>
                <a:lnTo>
                  <a:pt x="723573" y="149859"/>
                </a:lnTo>
                <a:lnTo>
                  <a:pt x="726814" y="147319"/>
                </a:lnTo>
                <a:lnTo>
                  <a:pt x="644253" y="147319"/>
                </a:lnTo>
                <a:lnTo>
                  <a:pt x="611621" y="133349"/>
                </a:lnTo>
                <a:lnTo>
                  <a:pt x="580316" y="109219"/>
                </a:lnTo>
                <a:lnTo>
                  <a:pt x="553580" y="87629"/>
                </a:lnTo>
                <a:lnTo>
                  <a:pt x="516834" y="60959"/>
                </a:lnTo>
                <a:lnTo>
                  <a:pt x="478932" y="36829"/>
                </a:lnTo>
                <a:close/>
              </a:path>
              <a:path w="2421255" h="433069">
                <a:moveTo>
                  <a:pt x="1042534" y="38099"/>
                </a:moveTo>
                <a:lnTo>
                  <a:pt x="910504" y="38099"/>
                </a:lnTo>
                <a:lnTo>
                  <a:pt x="954578" y="40639"/>
                </a:lnTo>
                <a:lnTo>
                  <a:pt x="997094" y="54609"/>
                </a:lnTo>
                <a:lnTo>
                  <a:pt x="1038031" y="74929"/>
                </a:lnTo>
                <a:lnTo>
                  <a:pt x="1077369" y="101599"/>
                </a:lnTo>
                <a:lnTo>
                  <a:pt x="1151166" y="156209"/>
                </a:lnTo>
                <a:lnTo>
                  <a:pt x="1175865" y="172719"/>
                </a:lnTo>
                <a:lnTo>
                  <a:pt x="1200030" y="181609"/>
                </a:lnTo>
                <a:lnTo>
                  <a:pt x="1224909" y="181609"/>
                </a:lnTo>
                <a:lnTo>
                  <a:pt x="1251747" y="170179"/>
                </a:lnTo>
                <a:lnTo>
                  <a:pt x="1276380" y="152399"/>
                </a:lnTo>
                <a:lnTo>
                  <a:pt x="1284768" y="146049"/>
                </a:lnTo>
                <a:lnTo>
                  <a:pt x="1212615" y="146049"/>
                </a:lnTo>
                <a:lnTo>
                  <a:pt x="1193843" y="142239"/>
                </a:lnTo>
                <a:lnTo>
                  <a:pt x="1176091" y="132079"/>
                </a:lnTo>
                <a:lnTo>
                  <a:pt x="1157885" y="118109"/>
                </a:lnTo>
                <a:lnTo>
                  <a:pt x="1126990" y="95249"/>
                </a:lnTo>
                <a:lnTo>
                  <a:pt x="1095946" y="73659"/>
                </a:lnTo>
                <a:lnTo>
                  <a:pt x="1064312" y="50799"/>
                </a:lnTo>
                <a:lnTo>
                  <a:pt x="1042534" y="38099"/>
                </a:lnTo>
                <a:close/>
              </a:path>
              <a:path w="2421255" h="433069">
                <a:moveTo>
                  <a:pt x="2026629" y="3809"/>
                </a:moveTo>
                <a:lnTo>
                  <a:pt x="1981703" y="13969"/>
                </a:lnTo>
                <a:lnTo>
                  <a:pt x="1938108" y="35559"/>
                </a:lnTo>
                <a:lnTo>
                  <a:pt x="1887669" y="72389"/>
                </a:lnTo>
                <a:lnTo>
                  <a:pt x="1839010" y="110489"/>
                </a:lnTo>
                <a:lnTo>
                  <a:pt x="1826295" y="120649"/>
                </a:lnTo>
                <a:lnTo>
                  <a:pt x="1813237" y="129539"/>
                </a:lnTo>
                <a:lnTo>
                  <a:pt x="1799759" y="138429"/>
                </a:lnTo>
                <a:lnTo>
                  <a:pt x="1785782" y="147319"/>
                </a:lnTo>
                <a:lnTo>
                  <a:pt x="1770034" y="149859"/>
                </a:lnTo>
                <a:lnTo>
                  <a:pt x="1843726" y="149859"/>
                </a:lnTo>
                <a:lnTo>
                  <a:pt x="1877232" y="123189"/>
                </a:lnTo>
                <a:lnTo>
                  <a:pt x="1916957" y="90169"/>
                </a:lnTo>
                <a:lnTo>
                  <a:pt x="1958703" y="62229"/>
                </a:lnTo>
                <a:lnTo>
                  <a:pt x="2004653" y="43179"/>
                </a:lnTo>
                <a:lnTo>
                  <a:pt x="2054839" y="38099"/>
                </a:lnTo>
                <a:lnTo>
                  <a:pt x="2164753" y="38099"/>
                </a:lnTo>
                <a:lnTo>
                  <a:pt x="2160767" y="35559"/>
                </a:lnTo>
                <a:lnTo>
                  <a:pt x="2117024" y="15239"/>
                </a:lnTo>
                <a:lnTo>
                  <a:pt x="2072023" y="5079"/>
                </a:lnTo>
                <a:lnTo>
                  <a:pt x="2026629" y="3809"/>
                </a:lnTo>
                <a:close/>
              </a:path>
              <a:path w="2421255" h="433069">
                <a:moveTo>
                  <a:pt x="936325" y="3809"/>
                </a:moveTo>
                <a:lnTo>
                  <a:pt x="889759" y="7619"/>
                </a:lnTo>
                <a:lnTo>
                  <a:pt x="843998" y="22859"/>
                </a:lnTo>
                <a:lnTo>
                  <a:pt x="799099" y="49529"/>
                </a:lnTo>
                <a:lnTo>
                  <a:pt x="736368" y="92709"/>
                </a:lnTo>
                <a:lnTo>
                  <a:pt x="705213" y="115569"/>
                </a:lnTo>
                <a:lnTo>
                  <a:pt x="674971" y="138429"/>
                </a:lnTo>
                <a:lnTo>
                  <a:pt x="644253" y="147319"/>
                </a:lnTo>
                <a:lnTo>
                  <a:pt x="726814" y="147319"/>
                </a:lnTo>
                <a:lnTo>
                  <a:pt x="747882" y="130809"/>
                </a:lnTo>
                <a:lnTo>
                  <a:pt x="771627" y="113029"/>
                </a:lnTo>
                <a:lnTo>
                  <a:pt x="794058" y="96519"/>
                </a:lnTo>
                <a:lnTo>
                  <a:pt x="816743" y="78739"/>
                </a:lnTo>
                <a:lnTo>
                  <a:pt x="840187" y="63499"/>
                </a:lnTo>
                <a:lnTo>
                  <a:pt x="864893" y="50799"/>
                </a:lnTo>
                <a:lnTo>
                  <a:pt x="910504" y="38099"/>
                </a:lnTo>
                <a:lnTo>
                  <a:pt x="1042534" y="38099"/>
                </a:lnTo>
                <a:lnTo>
                  <a:pt x="1031645" y="31749"/>
                </a:lnTo>
                <a:lnTo>
                  <a:pt x="983639" y="11429"/>
                </a:lnTo>
                <a:lnTo>
                  <a:pt x="936325" y="3809"/>
                </a:lnTo>
                <a:close/>
              </a:path>
              <a:path w="2421255" h="433069">
                <a:moveTo>
                  <a:pt x="1507535" y="0"/>
                </a:moveTo>
                <a:lnTo>
                  <a:pt x="1458867" y="3809"/>
                </a:lnTo>
                <a:lnTo>
                  <a:pt x="1413100" y="20319"/>
                </a:lnTo>
                <a:lnTo>
                  <a:pt x="1369893" y="41909"/>
                </a:lnTo>
                <a:lnTo>
                  <a:pt x="1328905" y="69849"/>
                </a:lnTo>
                <a:lnTo>
                  <a:pt x="1262255" y="119379"/>
                </a:lnTo>
                <a:lnTo>
                  <a:pt x="1248239" y="129539"/>
                </a:lnTo>
                <a:lnTo>
                  <a:pt x="1233881" y="139699"/>
                </a:lnTo>
                <a:lnTo>
                  <a:pt x="1212615" y="146049"/>
                </a:lnTo>
                <a:lnTo>
                  <a:pt x="1284768" y="146049"/>
                </a:lnTo>
                <a:lnTo>
                  <a:pt x="1325033" y="115569"/>
                </a:lnTo>
                <a:lnTo>
                  <a:pt x="1378326" y="78739"/>
                </a:lnTo>
                <a:lnTo>
                  <a:pt x="1440363" y="45719"/>
                </a:lnTo>
                <a:lnTo>
                  <a:pt x="1473800" y="36829"/>
                </a:lnTo>
                <a:lnTo>
                  <a:pt x="1603090" y="36829"/>
                </a:lnTo>
                <a:lnTo>
                  <a:pt x="1590672" y="27939"/>
                </a:lnTo>
                <a:lnTo>
                  <a:pt x="1564835" y="13969"/>
                </a:lnTo>
                <a:lnTo>
                  <a:pt x="1537341" y="3809"/>
                </a:lnTo>
                <a:lnTo>
                  <a:pt x="1507535" y="0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46625" y="8801303"/>
            <a:ext cx="2421255" cy="433070"/>
          </a:xfrm>
          <a:custGeom>
            <a:avLst/>
            <a:gdLst/>
            <a:ahLst/>
            <a:cxnLst/>
            <a:rect l="l" t="t" r="r" b="b"/>
            <a:pathLst>
              <a:path w="2421254" h="433070">
                <a:moveTo>
                  <a:pt x="2066067" y="431799"/>
                </a:moveTo>
                <a:lnTo>
                  <a:pt x="2112071" y="421639"/>
                </a:lnTo>
                <a:lnTo>
                  <a:pt x="2147390" y="406399"/>
                </a:lnTo>
                <a:lnTo>
                  <a:pt x="2180476" y="386079"/>
                </a:lnTo>
                <a:lnTo>
                  <a:pt x="2243751" y="340359"/>
                </a:lnTo>
                <a:lnTo>
                  <a:pt x="2377902" y="245109"/>
                </a:lnTo>
                <a:lnTo>
                  <a:pt x="2379171" y="243839"/>
                </a:lnTo>
                <a:lnTo>
                  <a:pt x="2380217" y="243839"/>
                </a:lnTo>
                <a:lnTo>
                  <a:pt x="2380726" y="242569"/>
                </a:lnTo>
                <a:lnTo>
                  <a:pt x="2403337" y="218439"/>
                </a:lnTo>
                <a:lnTo>
                  <a:pt x="2417872" y="189229"/>
                </a:lnTo>
                <a:lnTo>
                  <a:pt x="2420878" y="156209"/>
                </a:lnTo>
                <a:lnTo>
                  <a:pt x="2408900" y="124459"/>
                </a:lnTo>
                <a:lnTo>
                  <a:pt x="2404075" y="118109"/>
                </a:lnTo>
                <a:lnTo>
                  <a:pt x="2398524" y="111759"/>
                </a:lnTo>
                <a:lnTo>
                  <a:pt x="2392444" y="105409"/>
                </a:lnTo>
                <a:lnTo>
                  <a:pt x="2400091" y="88899"/>
                </a:lnTo>
                <a:lnTo>
                  <a:pt x="2403211" y="71119"/>
                </a:lnTo>
                <a:lnTo>
                  <a:pt x="2401238" y="53339"/>
                </a:lnTo>
                <a:lnTo>
                  <a:pt x="2393607" y="34289"/>
                </a:lnTo>
                <a:lnTo>
                  <a:pt x="2375214" y="13969"/>
                </a:lnTo>
                <a:lnTo>
                  <a:pt x="2350169" y="1269"/>
                </a:lnTo>
                <a:lnTo>
                  <a:pt x="2322624" y="0"/>
                </a:lnTo>
                <a:lnTo>
                  <a:pt x="2296732" y="8889"/>
                </a:lnTo>
                <a:lnTo>
                  <a:pt x="2123863" y="130809"/>
                </a:lnTo>
                <a:lnTo>
                  <a:pt x="2369400" y="130809"/>
                </a:lnTo>
                <a:lnTo>
                  <a:pt x="2372965" y="133349"/>
                </a:lnTo>
                <a:lnTo>
                  <a:pt x="2378328" y="142239"/>
                </a:lnTo>
                <a:lnTo>
                  <a:pt x="2384574" y="163829"/>
                </a:lnTo>
                <a:lnTo>
                  <a:pt x="2382157" y="184149"/>
                </a:lnTo>
                <a:lnTo>
                  <a:pt x="2372567" y="200659"/>
                </a:lnTo>
                <a:lnTo>
                  <a:pt x="2357294" y="217169"/>
                </a:lnTo>
                <a:lnTo>
                  <a:pt x="2314274" y="247649"/>
                </a:lnTo>
                <a:lnTo>
                  <a:pt x="2271225" y="280669"/>
                </a:lnTo>
                <a:lnTo>
                  <a:pt x="2227824" y="312419"/>
                </a:lnTo>
                <a:lnTo>
                  <a:pt x="2183751" y="342899"/>
                </a:lnTo>
                <a:lnTo>
                  <a:pt x="2138685" y="370839"/>
                </a:lnTo>
                <a:lnTo>
                  <a:pt x="2078686" y="393699"/>
                </a:lnTo>
                <a:lnTo>
                  <a:pt x="2046647" y="396239"/>
                </a:lnTo>
                <a:lnTo>
                  <a:pt x="1941946" y="396239"/>
                </a:lnTo>
                <a:lnTo>
                  <a:pt x="1981352" y="416559"/>
                </a:lnTo>
                <a:lnTo>
                  <a:pt x="2022610" y="429259"/>
                </a:lnTo>
                <a:lnTo>
                  <a:pt x="2066067" y="431799"/>
                </a:lnTo>
                <a:close/>
              </a:path>
              <a:path w="2421254" h="433070">
                <a:moveTo>
                  <a:pt x="108617" y="171449"/>
                </a:moveTo>
                <a:lnTo>
                  <a:pt x="370571" y="171449"/>
                </a:lnTo>
                <a:lnTo>
                  <a:pt x="353684" y="168909"/>
                </a:lnTo>
                <a:lnTo>
                  <a:pt x="334924" y="158749"/>
                </a:lnTo>
                <a:lnTo>
                  <a:pt x="123736" y="8889"/>
                </a:lnTo>
                <a:lnTo>
                  <a:pt x="97840" y="0"/>
                </a:lnTo>
                <a:lnTo>
                  <a:pt x="70296" y="1269"/>
                </a:lnTo>
                <a:lnTo>
                  <a:pt x="45253" y="13969"/>
                </a:lnTo>
                <a:lnTo>
                  <a:pt x="26862" y="34289"/>
                </a:lnTo>
                <a:lnTo>
                  <a:pt x="19147" y="53339"/>
                </a:lnTo>
                <a:lnTo>
                  <a:pt x="17416" y="71119"/>
                </a:lnTo>
                <a:lnTo>
                  <a:pt x="17293" y="72389"/>
                </a:lnTo>
                <a:lnTo>
                  <a:pt x="20700" y="90169"/>
                </a:lnTo>
                <a:lnTo>
                  <a:pt x="28771" y="106679"/>
                </a:lnTo>
                <a:lnTo>
                  <a:pt x="9602" y="130809"/>
                </a:lnTo>
                <a:lnTo>
                  <a:pt x="52105" y="130809"/>
                </a:lnTo>
                <a:lnTo>
                  <a:pt x="52260" y="132079"/>
                </a:lnTo>
                <a:lnTo>
                  <a:pt x="108617" y="171449"/>
                </a:lnTo>
                <a:close/>
              </a:path>
              <a:path w="2421254" h="433070">
                <a:moveTo>
                  <a:pt x="1226266" y="171449"/>
                </a:moveTo>
                <a:lnTo>
                  <a:pt x="1494940" y="171449"/>
                </a:lnTo>
                <a:lnTo>
                  <a:pt x="1477171" y="168909"/>
                </a:lnTo>
                <a:lnTo>
                  <a:pt x="1457008" y="158749"/>
                </a:lnTo>
                <a:lnTo>
                  <a:pt x="1330637" y="68579"/>
                </a:lnTo>
                <a:lnTo>
                  <a:pt x="1288817" y="44449"/>
                </a:lnTo>
                <a:lnTo>
                  <a:pt x="1244594" y="27939"/>
                </a:lnTo>
                <a:lnTo>
                  <a:pt x="1198119" y="24129"/>
                </a:lnTo>
                <a:lnTo>
                  <a:pt x="1149541" y="34289"/>
                </a:lnTo>
                <a:lnTo>
                  <a:pt x="1118048" y="49529"/>
                </a:lnTo>
                <a:lnTo>
                  <a:pt x="1088133" y="68579"/>
                </a:lnTo>
                <a:lnTo>
                  <a:pt x="1031333" y="110489"/>
                </a:lnTo>
                <a:lnTo>
                  <a:pt x="959536" y="161289"/>
                </a:lnTo>
                <a:lnTo>
                  <a:pt x="951549" y="167639"/>
                </a:lnTo>
                <a:lnTo>
                  <a:pt x="1217102" y="167639"/>
                </a:lnTo>
                <a:lnTo>
                  <a:pt x="1226266" y="171449"/>
                </a:lnTo>
                <a:close/>
              </a:path>
              <a:path w="2421254" h="433070">
                <a:moveTo>
                  <a:pt x="1794144" y="173989"/>
                </a:moveTo>
                <a:lnTo>
                  <a:pt x="2056978" y="173989"/>
                </a:lnTo>
                <a:lnTo>
                  <a:pt x="2032515" y="168909"/>
                </a:lnTo>
                <a:lnTo>
                  <a:pt x="2006186" y="153669"/>
                </a:lnTo>
                <a:lnTo>
                  <a:pt x="1981427" y="134619"/>
                </a:lnTo>
                <a:lnTo>
                  <a:pt x="1961673" y="118109"/>
                </a:lnTo>
                <a:lnTo>
                  <a:pt x="1936477" y="99059"/>
                </a:lnTo>
                <a:lnTo>
                  <a:pt x="1884459" y="60959"/>
                </a:lnTo>
                <a:lnTo>
                  <a:pt x="1806061" y="27939"/>
                </a:lnTo>
                <a:lnTo>
                  <a:pt x="1755404" y="25399"/>
                </a:lnTo>
                <a:lnTo>
                  <a:pt x="1706135" y="38099"/>
                </a:lnTo>
                <a:lnTo>
                  <a:pt x="1659137" y="63499"/>
                </a:lnTo>
                <a:lnTo>
                  <a:pt x="1531521" y="153669"/>
                </a:lnTo>
                <a:lnTo>
                  <a:pt x="1512372" y="165099"/>
                </a:lnTo>
                <a:lnTo>
                  <a:pt x="1505399" y="167639"/>
                </a:lnTo>
                <a:lnTo>
                  <a:pt x="1757097" y="167639"/>
                </a:lnTo>
                <a:lnTo>
                  <a:pt x="1783735" y="168909"/>
                </a:lnTo>
                <a:lnTo>
                  <a:pt x="1794144" y="173989"/>
                </a:lnTo>
                <a:close/>
              </a:path>
              <a:path w="2421254" h="433070">
                <a:moveTo>
                  <a:pt x="674229" y="173989"/>
                </a:moveTo>
                <a:lnTo>
                  <a:pt x="934502" y="173989"/>
                </a:lnTo>
                <a:lnTo>
                  <a:pt x="907670" y="167639"/>
                </a:lnTo>
                <a:lnTo>
                  <a:pt x="881079" y="151129"/>
                </a:lnTo>
                <a:lnTo>
                  <a:pt x="856010" y="132079"/>
                </a:lnTo>
                <a:lnTo>
                  <a:pt x="833742" y="114299"/>
                </a:lnTo>
                <a:lnTo>
                  <a:pt x="781629" y="76199"/>
                </a:lnTo>
                <a:lnTo>
                  <a:pt x="754706" y="57149"/>
                </a:lnTo>
                <a:lnTo>
                  <a:pt x="726705" y="41909"/>
                </a:lnTo>
                <a:lnTo>
                  <a:pt x="676279" y="25399"/>
                </a:lnTo>
                <a:lnTo>
                  <a:pt x="626364" y="26669"/>
                </a:lnTo>
                <a:lnTo>
                  <a:pt x="578179" y="40639"/>
                </a:lnTo>
                <a:lnTo>
                  <a:pt x="532941" y="66039"/>
                </a:lnTo>
                <a:lnTo>
                  <a:pt x="405640" y="156209"/>
                </a:lnTo>
                <a:lnTo>
                  <a:pt x="387313" y="166369"/>
                </a:lnTo>
                <a:lnTo>
                  <a:pt x="658727" y="166369"/>
                </a:lnTo>
                <a:lnTo>
                  <a:pt x="674229" y="173989"/>
                </a:lnTo>
                <a:close/>
              </a:path>
              <a:path w="2421254" h="433070">
                <a:moveTo>
                  <a:pt x="2058912" y="314959"/>
                </a:moveTo>
                <a:lnTo>
                  <a:pt x="2109989" y="304799"/>
                </a:lnTo>
                <a:lnTo>
                  <a:pt x="2157015" y="280669"/>
                </a:lnTo>
                <a:lnTo>
                  <a:pt x="2368615" y="130809"/>
                </a:lnTo>
                <a:lnTo>
                  <a:pt x="2123863" y="130809"/>
                </a:lnTo>
                <a:lnTo>
                  <a:pt x="2098652" y="148589"/>
                </a:lnTo>
                <a:lnTo>
                  <a:pt x="2089102" y="156209"/>
                </a:lnTo>
                <a:lnTo>
                  <a:pt x="2078925" y="163829"/>
                </a:lnTo>
                <a:lnTo>
                  <a:pt x="2068193" y="170179"/>
                </a:lnTo>
                <a:lnTo>
                  <a:pt x="2056978" y="173989"/>
                </a:lnTo>
                <a:lnTo>
                  <a:pt x="1794144" y="173989"/>
                </a:lnTo>
                <a:lnTo>
                  <a:pt x="1809756" y="181609"/>
                </a:lnTo>
                <a:lnTo>
                  <a:pt x="1834156" y="199389"/>
                </a:lnTo>
                <a:lnTo>
                  <a:pt x="1906642" y="253999"/>
                </a:lnTo>
                <a:lnTo>
                  <a:pt x="1932237" y="271779"/>
                </a:lnTo>
                <a:lnTo>
                  <a:pt x="1958350" y="288289"/>
                </a:lnTo>
                <a:lnTo>
                  <a:pt x="2007221" y="309879"/>
                </a:lnTo>
                <a:lnTo>
                  <a:pt x="2058912" y="314959"/>
                </a:lnTo>
                <a:close/>
              </a:path>
              <a:path w="2421254" h="433070">
                <a:moveTo>
                  <a:pt x="256125" y="394969"/>
                </a:moveTo>
                <a:lnTo>
                  <a:pt x="366039" y="394969"/>
                </a:lnTo>
                <a:lnTo>
                  <a:pt x="318731" y="384809"/>
                </a:lnTo>
                <a:lnTo>
                  <a:pt x="273922" y="364489"/>
                </a:lnTo>
                <a:lnTo>
                  <a:pt x="231231" y="337819"/>
                </a:lnTo>
                <a:lnTo>
                  <a:pt x="150689" y="278129"/>
                </a:lnTo>
                <a:lnTo>
                  <a:pt x="122018" y="260349"/>
                </a:lnTo>
                <a:lnTo>
                  <a:pt x="85819" y="236219"/>
                </a:lnTo>
                <a:lnTo>
                  <a:pt x="53101" y="208279"/>
                </a:lnTo>
                <a:lnTo>
                  <a:pt x="34870" y="176529"/>
                </a:lnTo>
                <a:lnTo>
                  <a:pt x="42135" y="142239"/>
                </a:lnTo>
                <a:lnTo>
                  <a:pt x="45260" y="138429"/>
                </a:lnTo>
                <a:lnTo>
                  <a:pt x="48496" y="134619"/>
                </a:lnTo>
                <a:lnTo>
                  <a:pt x="51809" y="130809"/>
                </a:lnTo>
                <a:lnTo>
                  <a:pt x="9602" y="130809"/>
                </a:lnTo>
                <a:lnTo>
                  <a:pt x="0" y="160019"/>
                </a:lnTo>
                <a:lnTo>
                  <a:pt x="1946" y="187959"/>
                </a:lnTo>
                <a:lnTo>
                  <a:pt x="2034" y="189229"/>
                </a:lnTo>
                <a:lnTo>
                  <a:pt x="45307" y="248919"/>
                </a:lnTo>
                <a:lnTo>
                  <a:pt x="77499" y="273049"/>
                </a:lnTo>
                <a:lnTo>
                  <a:pt x="144019" y="317499"/>
                </a:lnTo>
                <a:lnTo>
                  <a:pt x="201156" y="358139"/>
                </a:lnTo>
                <a:lnTo>
                  <a:pt x="230216" y="378459"/>
                </a:lnTo>
                <a:lnTo>
                  <a:pt x="256125" y="394969"/>
                </a:lnTo>
                <a:close/>
              </a:path>
              <a:path w="2421254" h="433070">
                <a:moveTo>
                  <a:pt x="354018" y="313689"/>
                </a:moveTo>
                <a:lnTo>
                  <a:pt x="401833" y="312419"/>
                </a:lnTo>
                <a:lnTo>
                  <a:pt x="445178" y="298449"/>
                </a:lnTo>
                <a:lnTo>
                  <a:pt x="484897" y="276859"/>
                </a:lnTo>
                <a:lnTo>
                  <a:pt x="522349" y="248919"/>
                </a:lnTo>
                <a:lnTo>
                  <a:pt x="558894" y="218439"/>
                </a:lnTo>
                <a:lnTo>
                  <a:pt x="595894" y="190499"/>
                </a:lnTo>
                <a:lnTo>
                  <a:pt x="634708" y="167639"/>
                </a:lnTo>
                <a:lnTo>
                  <a:pt x="658727" y="166369"/>
                </a:lnTo>
                <a:lnTo>
                  <a:pt x="387313" y="166369"/>
                </a:lnTo>
                <a:lnTo>
                  <a:pt x="370571" y="171449"/>
                </a:lnTo>
                <a:lnTo>
                  <a:pt x="108617" y="171449"/>
                </a:lnTo>
                <a:lnTo>
                  <a:pt x="197698" y="233679"/>
                </a:lnTo>
                <a:lnTo>
                  <a:pt x="235306" y="261619"/>
                </a:lnTo>
                <a:lnTo>
                  <a:pt x="272640" y="285749"/>
                </a:lnTo>
                <a:lnTo>
                  <a:pt x="311582" y="303529"/>
                </a:lnTo>
                <a:lnTo>
                  <a:pt x="354018" y="313689"/>
                </a:lnTo>
                <a:close/>
              </a:path>
              <a:path w="2421254" h="433070">
                <a:moveTo>
                  <a:pt x="1485810" y="314959"/>
                </a:moveTo>
                <a:lnTo>
                  <a:pt x="1533508" y="309879"/>
                </a:lnTo>
                <a:lnTo>
                  <a:pt x="1598902" y="279399"/>
                </a:lnTo>
                <a:lnTo>
                  <a:pt x="1658193" y="236219"/>
                </a:lnTo>
                <a:lnTo>
                  <a:pt x="1726651" y="187959"/>
                </a:lnTo>
                <a:lnTo>
                  <a:pt x="1733389" y="182879"/>
                </a:lnTo>
                <a:lnTo>
                  <a:pt x="1741156" y="176529"/>
                </a:lnTo>
                <a:lnTo>
                  <a:pt x="1749283" y="171449"/>
                </a:lnTo>
                <a:lnTo>
                  <a:pt x="1757097" y="167639"/>
                </a:lnTo>
                <a:lnTo>
                  <a:pt x="1505399" y="167639"/>
                </a:lnTo>
                <a:lnTo>
                  <a:pt x="1494940" y="171449"/>
                </a:lnTo>
                <a:lnTo>
                  <a:pt x="1226266" y="171449"/>
                </a:lnTo>
                <a:lnTo>
                  <a:pt x="1238486" y="176529"/>
                </a:lnTo>
                <a:lnTo>
                  <a:pt x="1361122" y="262889"/>
                </a:lnTo>
                <a:lnTo>
                  <a:pt x="1400528" y="288289"/>
                </a:lnTo>
                <a:lnTo>
                  <a:pt x="1441787" y="307339"/>
                </a:lnTo>
                <a:lnTo>
                  <a:pt x="1485810" y="314959"/>
                </a:lnTo>
                <a:close/>
              </a:path>
              <a:path w="2421254" h="433070">
                <a:moveTo>
                  <a:pt x="922999" y="317499"/>
                </a:moveTo>
                <a:lnTo>
                  <a:pt x="966076" y="311149"/>
                </a:lnTo>
                <a:lnTo>
                  <a:pt x="1008315" y="294639"/>
                </a:lnTo>
                <a:lnTo>
                  <a:pt x="1049337" y="271779"/>
                </a:lnTo>
                <a:lnTo>
                  <a:pt x="1088760" y="245109"/>
                </a:lnTo>
                <a:lnTo>
                  <a:pt x="1126204" y="217169"/>
                </a:lnTo>
                <a:lnTo>
                  <a:pt x="1161288" y="191769"/>
                </a:lnTo>
                <a:lnTo>
                  <a:pt x="1180094" y="177799"/>
                </a:lnTo>
                <a:lnTo>
                  <a:pt x="1198169" y="168909"/>
                </a:lnTo>
                <a:lnTo>
                  <a:pt x="1217102" y="167639"/>
                </a:lnTo>
                <a:lnTo>
                  <a:pt x="951549" y="167639"/>
                </a:lnTo>
                <a:lnTo>
                  <a:pt x="943102" y="171449"/>
                </a:lnTo>
                <a:lnTo>
                  <a:pt x="934502" y="173989"/>
                </a:lnTo>
                <a:lnTo>
                  <a:pt x="674229" y="173989"/>
                </a:lnTo>
                <a:lnTo>
                  <a:pt x="684564" y="179069"/>
                </a:lnTo>
                <a:lnTo>
                  <a:pt x="708835" y="196849"/>
                </a:lnTo>
                <a:lnTo>
                  <a:pt x="728153" y="212089"/>
                </a:lnTo>
                <a:lnTo>
                  <a:pt x="835854" y="288289"/>
                </a:lnTo>
                <a:lnTo>
                  <a:pt x="879465" y="311149"/>
                </a:lnTo>
                <a:lnTo>
                  <a:pt x="922999" y="317499"/>
                </a:lnTo>
                <a:close/>
              </a:path>
              <a:path w="2421254" h="433070">
                <a:moveTo>
                  <a:pt x="817787" y="396239"/>
                </a:moveTo>
                <a:lnTo>
                  <a:pt x="909053" y="396239"/>
                </a:lnTo>
                <a:lnTo>
                  <a:pt x="875325" y="387349"/>
                </a:lnTo>
                <a:lnTo>
                  <a:pt x="843820" y="370839"/>
                </a:lnTo>
                <a:lnTo>
                  <a:pt x="812466" y="349249"/>
                </a:lnTo>
                <a:lnTo>
                  <a:pt x="700730" y="267969"/>
                </a:lnTo>
                <a:lnTo>
                  <a:pt x="683633" y="257809"/>
                </a:lnTo>
                <a:lnTo>
                  <a:pt x="664928" y="248919"/>
                </a:lnTo>
                <a:lnTo>
                  <a:pt x="645383" y="246379"/>
                </a:lnTo>
                <a:lnTo>
                  <a:pt x="625766" y="251459"/>
                </a:lnTo>
                <a:lnTo>
                  <a:pt x="583533" y="278129"/>
                </a:lnTo>
                <a:lnTo>
                  <a:pt x="577151" y="283209"/>
                </a:lnTo>
                <a:lnTo>
                  <a:pt x="650844" y="283209"/>
                </a:lnTo>
                <a:lnTo>
                  <a:pt x="665990" y="287019"/>
                </a:lnTo>
                <a:lnTo>
                  <a:pt x="680180" y="295909"/>
                </a:lnTo>
                <a:lnTo>
                  <a:pt x="720496" y="327659"/>
                </a:lnTo>
                <a:lnTo>
                  <a:pt x="776951" y="368299"/>
                </a:lnTo>
                <a:lnTo>
                  <a:pt x="805370" y="387349"/>
                </a:lnTo>
                <a:lnTo>
                  <a:pt x="817787" y="396239"/>
                </a:lnTo>
                <a:close/>
              </a:path>
              <a:path w="2421254" h="433070">
                <a:moveTo>
                  <a:pt x="1941946" y="396239"/>
                </a:moveTo>
                <a:lnTo>
                  <a:pt x="2046647" y="396239"/>
                </a:lnTo>
                <a:lnTo>
                  <a:pt x="2014610" y="392429"/>
                </a:lnTo>
                <a:lnTo>
                  <a:pt x="1984858" y="380999"/>
                </a:lnTo>
                <a:lnTo>
                  <a:pt x="1957257" y="365759"/>
                </a:lnTo>
                <a:lnTo>
                  <a:pt x="1931037" y="347979"/>
                </a:lnTo>
                <a:lnTo>
                  <a:pt x="1905427" y="330199"/>
                </a:lnTo>
                <a:lnTo>
                  <a:pt x="1862717" y="297179"/>
                </a:lnTo>
                <a:lnTo>
                  <a:pt x="1841037" y="280669"/>
                </a:lnTo>
                <a:lnTo>
                  <a:pt x="1818696" y="265429"/>
                </a:lnTo>
                <a:lnTo>
                  <a:pt x="1802492" y="256539"/>
                </a:lnTo>
                <a:lnTo>
                  <a:pt x="1784707" y="250189"/>
                </a:lnTo>
                <a:lnTo>
                  <a:pt x="1766284" y="247649"/>
                </a:lnTo>
                <a:lnTo>
                  <a:pt x="1748164" y="251459"/>
                </a:lnTo>
                <a:lnTo>
                  <a:pt x="1722315" y="265429"/>
                </a:lnTo>
                <a:lnTo>
                  <a:pt x="1697305" y="283209"/>
                </a:lnTo>
                <a:lnTo>
                  <a:pt x="1694064" y="285749"/>
                </a:lnTo>
                <a:lnTo>
                  <a:pt x="1776624" y="285749"/>
                </a:lnTo>
                <a:lnTo>
                  <a:pt x="1809256" y="299719"/>
                </a:lnTo>
                <a:lnTo>
                  <a:pt x="1840561" y="323849"/>
                </a:lnTo>
                <a:lnTo>
                  <a:pt x="1867298" y="345439"/>
                </a:lnTo>
                <a:lnTo>
                  <a:pt x="1904043" y="372109"/>
                </a:lnTo>
                <a:lnTo>
                  <a:pt x="1941946" y="396239"/>
                </a:lnTo>
                <a:close/>
              </a:path>
              <a:path w="2421254" h="433070">
                <a:moveTo>
                  <a:pt x="1378344" y="394969"/>
                </a:moveTo>
                <a:lnTo>
                  <a:pt x="1510373" y="394969"/>
                </a:lnTo>
                <a:lnTo>
                  <a:pt x="1466299" y="392429"/>
                </a:lnTo>
                <a:lnTo>
                  <a:pt x="1423784" y="378459"/>
                </a:lnTo>
                <a:lnTo>
                  <a:pt x="1382847" y="358139"/>
                </a:lnTo>
                <a:lnTo>
                  <a:pt x="1343509" y="331469"/>
                </a:lnTo>
                <a:lnTo>
                  <a:pt x="1269711" y="276859"/>
                </a:lnTo>
                <a:lnTo>
                  <a:pt x="1245012" y="260349"/>
                </a:lnTo>
                <a:lnTo>
                  <a:pt x="1220847" y="251459"/>
                </a:lnTo>
                <a:lnTo>
                  <a:pt x="1195969" y="251459"/>
                </a:lnTo>
                <a:lnTo>
                  <a:pt x="1169131" y="262889"/>
                </a:lnTo>
                <a:lnTo>
                  <a:pt x="1144498" y="280669"/>
                </a:lnTo>
                <a:lnTo>
                  <a:pt x="1136109" y="287019"/>
                </a:lnTo>
                <a:lnTo>
                  <a:pt x="1208263" y="287019"/>
                </a:lnTo>
                <a:lnTo>
                  <a:pt x="1227034" y="290829"/>
                </a:lnTo>
                <a:lnTo>
                  <a:pt x="1244786" y="300989"/>
                </a:lnTo>
                <a:lnTo>
                  <a:pt x="1262992" y="314959"/>
                </a:lnTo>
                <a:lnTo>
                  <a:pt x="1293888" y="337819"/>
                </a:lnTo>
                <a:lnTo>
                  <a:pt x="1324932" y="359409"/>
                </a:lnTo>
                <a:lnTo>
                  <a:pt x="1356566" y="382269"/>
                </a:lnTo>
                <a:lnTo>
                  <a:pt x="1378344" y="394969"/>
                </a:lnTo>
                <a:close/>
              </a:path>
              <a:path w="2421254" h="433070">
                <a:moveTo>
                  <a:pt x="394249" y="429259"/>
                </a:moveTo>
                <a:lnTo>
                  <a:pt x="439175" y="419099"/>
                </a:lnTo>
                <a:lnTo>
                  <a:pt x="482770" y="397509"/>
                </a:lnTo>
                <a:lnTo>
                  <a:pt x="533209" y="360679"/>
                </a:lnTo>
                <a:lnTo>
                  <a:pt x="581868" y="322579"/>
                </a:lnTo>
                <a:lnTo>
                  <a:pt x="594583" y="312419"/>
                </a:lnTo>
                <a:lnTo>
                  <a:pt x="607641" y="303529"/>
                </a:lnTo>
                <a:lnTo>
                  <a:pt x="621119" y="294639"/>
                </a:lnTo>
                <a:lnTo>
                  <a:pt x="635096" y="285749"/>
                </a:lnTo>
                <a:lnTo>
                  <a:pt x="650844" y="283209"/>
                </a:lnTo>
                <a:lnTo>
                  <a:pt x="577151" y="283209"/>
                </a:lnTo>
                <a:lnTo>
                  <a:pt x="543646" y="309879"/>
                </a:lnTo>
                <a:lnTo>
                  <a:pt x="503921" y="342899"/>
                </a:lnTo>
                <a:lnTo>
                  <a:pt x="462175" y="370839"/>
                </a:lnTo>
                <a:lnTo>
                  <a:pt x="416225" y="389889"/>
                </a:lnTo>
                <a:lnTo>
                  <a:pt x="366039" y="394969"/>
                </a:lnTo>
                <a:lnTo>
                  <a:pt x="256125" y="394969"/>
                </a:lnTo>
                <a:lnTo>
                  <a:pt x="260110" y="397509"/>
                </a:lnTo>
                <a:lnTo>
                  <a:pt x="303854" y="417829"/>
                </a:lnTo>
                <a:lnTo>
                  <a:pt x="348854" y="427989"/>
                </a:lnTo>
                <a:lnTo>
                  <a:pt x="394249" y="429259"/>
                </a:lnTo>
                <a:close/>
              </a:path>
              <a:path w="2421254" h="433070">
                <a:moveTo>
                  <a:pt x="1484553" y="429259"/>
                </a:moveTo>
                <a:lnTo>
                  <a:pt x="1531119" y="425449"/>
                </a:lnTo>
                <a:lnTo>
                  <a:pt x="1576880" y="410209"/>
                </a:lnTo>
                <a:lnTo>
                  <a:pt x="1621779" y="383539"/>
                </a:lnTo>
                <a:lnTo>
                  <a:pt x="1684510" y="340359"/>
                </a:lnTo>
                <a:lnTo>
                  <a:pt x="1715665" y="317499"/>
                </a:lnTo>
                <a:lnTo>
                  <a:pt x="1745907" y="294639"/>
                </a:lnTo>
                <a:lnTo>
                  <a:pt x="1776624" y="285749"/>
                </a:lnTo>
                <a:lnTo>
                  <a:pt x="1694064" y="285749"/>
                </a:lnTo>
                <a:lnTo>
                  <a:pt x="1672996" y="302259"/>
                </a:lnTo>
                <a:lnTo>
                  <a:pt x="1649250" y="320039"/>
                </a:lnTo>
                <a:lnTo>
                  <a:pt x="1626820" y="336549"/>
                </a:lnTo>
                <a:lnTo>
                  <a:pt x="1604134" y="354329"/>
                </a:lnTo>
                <a:lnTo>
                  <a:pt x="1580691" y="369569"/>
                </a:lnTo>
                <a:lnTo>
                  <a:pt x="1555985" y="382269"/>
                </a:lnTo>
                <a:lnTo>
                  <a:pt x="1510373" y="394969"/>
                </a:lnTo>
                <a:lnTo>
                  <a:pt x="1378344" y="394969"/>
                </a:lnTo>
                <a:lnTo>
                  <a:pt x="1389233" y="401319"/>
                </a:lnTo>
                <a:lnTo>
                  <a:pt x="1437238" y="421639"/>
                </a:lnTo>
                <a:lnTo>
                  <a:pt x="1484553" y="429259"/>
                </a:lnTo>
                <a:close/>
              </a:path>
              <a:path w="2421254" h="433070">
                <a:moveTo>
                  <a:pt x="913342" y="433069"/>
                </a:moveTo>
                <a:lnTo>
                  <a:pt x="962011" y="429259"/>
                </a:lnTo>
                <a:lnTo>
                  <a:pt x="1007778" y="412749"/>
                </a:lnTo>
                <a:lnTo>
                  <a:pt x="1050984" y="391159"/>
                </a:lnTo>
                <a:lnTo>
                  <a:pt x="1091973" y="363219"/>
                </a:lnTo>
                <a:lnTo>
                  <a:pt x="1158623" y="313689"/>
                </a:lnTo>
                <a:lnTo>
                  <a:pt x="1172639" y="303529"/>
                </a:lnTo>
                <a:lnTo>
                  <a:pt x="1186997" y="293369"/>
                </a:lnTo>
                <a:lnTo>
                  <a:pt x="1208263" y="287019"/>
                </a:lnTo>
                <a:lnTo>
                  <a:pt x="1136109" y="287019"/>
                </a:lnTo>
                <a:lnTo>
                  <a:pt x="1095845" y="317499"/>
                </a:lnTo>
                <a:lnTo>
                  <a:pt x="1042551" y="354329"/>
                </a:lnTo>
                <a:lnTo>
                  <a:pt x="980514" y="387349"/>
                </a:lnTo>
                <a:lnTo>
                  <a:pt x="947077" y="396239"/>
                </a:lnTo>
                <a:lnTo>
                  <a:pt x="817787" y="396239"/>
                </a:lnTo>
                <a:lnTo>
                  <a:pt x="830205" y="405129"/>
                </a:lnTo>
                <a:lnTo>
                  <a:pt x="856043" y="419099"/>
                </a:lnTo>
                <a:lnTo>
                  <a:pt x="883537" y="429259"/>
                </a:lnTo>
                <a:lnTo>
                  <a:pt x="913342" y="433069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765708" y="1614878"/>
            <a:ext cx="8756650" cy="8672195"/>
          </a:xfrm>
          <a:custGeom>
            <a:avLst/>
            <a:gdLst/>
            <a:ahLst/>
            <a:cxnLst/>
            <a:rect l="l" t="t" r="r" b="b"/>
            <a:pathLst>
              <a:path w="8756650" h="8672195">
                <a:moveTo>
                  <a:pt x="4688972" y="12699"/>
                </a:moveTo>
                <a:lnTo>
                  <a:pt x="4120969" y="12699"/>
                </a:lnTo>
                <a:lnTo>
                  <a:pt x="4172949" y="0"/>
                </a:lnTo>
                <a:lnTo>
                  <a:pt x="4637964" y="0"/>
                </a:lnTo>
                <a:lnTo>
                  <a:pt x="4688972" y="12699"/>
                </a:lnTo>
                <a:close/>
              </a:path>
              <a:path w="8756650" h="8672195">
                <a:moveTo>
                  <a:pt x="4840999" y="25399"/>
                </a:moveTo>
                <a:lnTo>
                  <a:pt x="3965190" y="25399"/>
                </a:lnTo>
                <a:lnTo>
                  <a:pt x="4017071" y="12699"/>
                </a:lnTo>
                <a:lnTo>
                  <a:pt x="4790494" y="12699"/>
                </a:lnTo>
                <a:lnTo>
                  <a:pt x="4840999" y="25399"/>
                </a:lnTo>
                <a:close/>
              </a:path>
              <a:path w="8756650" h="8672195">
                <a:moveTo>
                  <a:pt x="4941474" y="38099"/>
                </a:moveTo>
                <a:lnTo>
                  <a:pt x="3861658" y="38099"/>
                </a:lnTo>
                <a:lnTo>
                  <a:pt x="3913380" y="25399"/>
                </a:lnTo>
                <a:lnTo>
                  <a:pt x="4891327" y="25399"/>
                </a:lnTo>
                <a:lnTo>
                  <a:pt x="4941474" y="38099"/>
                </a:lnTo>
                <a:close/>
              </a:path>
              <a:path w="8756650" h="8672195">
                <a:moveTo>
                  <a:pt x="5041204" y="50799"/>
                </a:moveTo>
                <a:lnTo>
                  <a:pt x="3758555" y="50799"/>
                </a:lnTo>
                <a:lnTo>
                  <a:pt x="3810044" y="38099"/>
                </a:lnTo>
                <a:lnTo>
                  <a:pt x="4991434" y="38099"/>
                </a:lnTo>
                <a:lnTo>
                  <a:pt x="5041204" y="50799"/>
                </a:lnTo>
                <a:close/>
              </a:path>
              <a:path w="8756650" h="8672195">
                <a:moveTo>
                  <a:pt x="8756581" y="8672120"/>
                </a:moveTo>
                <a:lnTo>
                  <a:pt x="0" y="8672120"/>
                </a:lnTo>
                <a:lnTo>
                  <a:pt x="0" y="4356099"/>
                </a:lnTo>
                <a:lnTo>
                  <a:pt x="916" y="4305299"/>
                </a:lnTo>
                <a:lnTo>
                  <a:pt x="2396" y="4254499"/>
                </a:lnTo>
                <a:lnTo>
                  <a:pt x="4438" y="4203699"/>
                </a:lnTo>
                <a:lnTo>
                  <a:pt x="7038" y="4152899"/>
                </a:lnTo>
                <a:lnTo>
                  <a:pt x="10193" y="4102099"/>
                </a:lnTo>
                <a:lnTo>
                  <a:pt x="13900" y="4051299"/>
                </a:lnTo>
                <a:lnTo>
                  <a:pt x="18157" y="4000499"/>
                </a:lnTo>
                <a:lnTo>
                  <a:pt x="22959" y="3962399"/>
                </a:lnTo>
                <a:lnTo>
                  <a:pt x="28305" y="3911599"/>
                </a:lnTo>
                <a:lnTo>
                  <a:pt x="34191" y="3860799"/>
                </a:lnTo>
                <a:lnTo>
                  <a:pt x="40614" y="3809999"/>
                </a:lnTo>
                <a:lnTo>
                  <a:pt x="47571" y="3759199"/>
                </a:lnTo>
                <a:lnTo>
                  <a:pt x="55059" y="3708399"/>
                </a:lnTo>
                <a:lnTo>
                  <a:pt x="63076" y="3657599"/>
                </a:lnTo>
                <a:lnTo>
                  <a:pt x="71617" y="3619499"/>
                </a:lnTo>
                <a:lnTo>
                  <a:pt x="80680" y="3568699"/>
                </a:lnTo>
                <a:lnTo>
                  <a:pt x="90261" y="3517899"/>
                </a:lnTo>
                <a:lnTo>
                  <a:pt x="100359" y="3467099"/>
                </a:lnTo>
                <a:lnTo>
                  <a:pt x="110970" y="3416299"/>
                </a:lnTo>
                <a:lnTo>
                  <a:pt x="122090" y="3378199"/>
                </a:lnTo>
                <a:lnTo>
                  <a:pt x="133718" y="3327399"/>
                </a:lnTo>
                <a:lnTo>
                  <a:pt x="145849" y="3276599"/>
                </a:lnTo>
                <a:lnTo>
                  <a:pt x="158480" y="3225799"/>
                </a:lnTo>
                <a:lnTo>
                  <a:pt x="171610" y="3187699"/>
                </a:lnTo>
                <a:lnTo>
                  <a:pt x="185234" y="3136899"/>
                </a:lnTo>
                <a:lnTo>
                  <a:pt x="199350" y="3086099"/>
                </a:lnTo>
                <a:lnTo>
                  <a:pt x="213955" y="3047999"/>
                </a:lnTo>
                <a:lnTo>
                  <a:pt x="229045" y="2997199"/>
                </a:lnTo>
                <a:lnTo>
                  <a:pt x="244617" y="2959099"/>
                </a:lnTo>
                <a:lnTo>
                  <a:pt x="260670" y="2908299"/>
                </a:lnTo>
                <a:lnTo>
                  <a:pt x="277198" y="2857499"/>
                </a:lnTo>
                <a:lnTo>
                  <a:pt x="294201" y="2819399"/>
                </a:lnTo>
                <a:lnTo>
                  <a:pt x="311673" y="2768599"/>
                </a:lnTo>
                <a:lnTo>
                  <a:pt x="329614" y="2730499"/>
                </a:lnTo>
                <a:lnTo>
                  <a:pt x="348018" y="2679699"/>
                </a:lnTo>
                <a:lnTo>
                  <a:pt x="366884" y="2641599"/>
                </a:lnTo>
                <a:lnTo>
                  <a:pt x="386209" y="2603499"/>
                </a:lnTo>
                <a:lnTo>
                  <a:pt x="405988" y="2552699"/>
                </a:lnTo>
                <a:lnTo>
                  <a:pt x="426220" y="2514599"/>
                </a:lnTo>
                <a:lnTo>
                  <a:pt x="446902" y="2463799"/>
                </a:lnTo>
                <a:lnTo>
                  <a:pt x="468029" y="2425699"/>
                </a:lnTo>
                <a:lnTo>
                  <a:pt x="489600" y="2387599"/>
                </a:lnTo>
                <a:lnTo>
                  <a:pt x="511611" y="2336799"/>
                </a:lnTo>
                <a:lnTo>
                  <a:pt x="534059" y="2298699"/>
                </a:lnTo>
                <a:lnTo>
                  <a:pt x="556942" y="2260599"/>
                </a:lnTo>
                <a:lnTo>
                  <a:pt x="580255" y="2209799"/>
                </a:lnTo>
                <a:lnTo>
                  <a:pt x="603997" y="2171699"/>
                </a:lnTo>
                <a:lnTo>
                  <a:pt x="628163" y="2133599"/>
                </a:lnTo>
                <a:lnTo>
                  <a:pt x="652752" y="2095499"/>
                </a:lnTo>
                <a:lnTo>
                  <a:pt x="677760" y="2057399"/>
                </a:lnTo>
                <a:lnTo>
                  <a:pt x="703183" y="2006599"/>
                </a:lnTo>
                <a:lnTo>
                  <a:pt x="729020" y="1968499"/>
                </a:lnTo>
                <a:lnTo>
                  <a:pt x="755266" y="1930399"/>
                </a:lnTo>
                <a:lnTo>
                  <a:pt x="781920" y="1892299"/>
                </a:lnTo>
                <a:lnTo>
                  <a:pt x="808977" y="1854199"/>
                </a:lnTo>
                <a:lnTo>
                  <a:pt x="836435" y="1816099"/>
                </a:lnTo>
                <a:lnTo>
                  <a:pt x="864291" y="1777999"/>
                </a:lnTo>
                <a:lnTo>
                  <a:pt x="892542" y="1739899"/>
                </a:lnTo>
                <a:lnTo>
                  <a:pt x="921185" y="1701799"/>
                </a:lnTo>
                <a:lnTo>
                  <a:pt x="950216" y="1663699"/>
                </a:lnTo>
                <a:lnTo>
                  <a:pt x="979633" y="1625599"/>
                </a:lnTo>
                <a:lnTo>
                  <a:pt x="1009433" y="1587499"/>
                </a:lnTo>
                <a:lnTo>
                  <a:pt x="1039612" y="1562099"/>
                </a:lnTo>
                <a:lnTo>
                  <a:pt x="1070168" y="1523999"/>
                </a:lnTo>
                <a:lnTo>
                  <a:pt x="1101097" y="1485899"/>
                </a:lnTo>
                <a:lnTo>
                  <a:pt x="1132398" y="1447799"/>
                </a:lnTo>
                <a:lnTo>
                  <a:pt x="1164065" y="1409699"/>
                </a:lnTo>
                <a:lnTo>
                  <a:pt x="1196097" y="1384299"/>
                </a:lnTo>
                <a:lnTo>
                  <a:pt x="1228491" y="1346199"/>
                </a:lnTo>
                <a:lnTo>
                  <a:pt x="1261243" y="1308099"/>
                </a:lnTo>
                <a:lnTo>
                  <a:pt x="1294351" y="1282699"/>
                </a:lnTo>
                <a:lnTo>
                  <a:pt x="1327811" y="1244599"/>
                </a:lnTo>
                <a:lnTo>
                  <a:pt x="1361620" y="1219199"/>
                </a:lnTo>
                <a:lnTo>
                  <a:pt x="1395776" y="1181099"/>
                </a:lnTo>
                <a:lnTo>
                  <a:pt x="1430275" y="1142999"/>
                </a:lnTo>
                <a:lnTo>
                  <a:pt x="1500291" y="1092199"/>
                </a:lnTo>
                <a:lnTo>
                  <a:pt x="1535802" y="1054099"/>
                </a:lnTo>
                <a:lnTo>
                  <a:pt x="1571644" y="1028699"/>
                </a:lnTo>
                <a:lnTo>
                  <a:pt x="1607815" y="990599"/>
                </a:lnTo>
                <a:lnTo>
                  <a:pt x="1681128" y="939799"/>
                </a:lnTo>
                <a:lnTo>
                  <a:pt x="1718265" y="901699"/>
                </a:lnTo>
                <a:lnTo>
                  <a:pt x="1831559" y="825499"/>
                </a:lnTo>
                <a:lnTo>
                  <a:pt x="1869942" y="800099"/>
                </a:lnTo>
                <a:lnTo>
                  <a:pt x="1908629" y="761999"/>
                </a:lnTo>
                <a:lnTo>
                  <a:pt x="2066356" y="660399"/>
                </a:lnTo>
                <a:lnTo>
                  <a:pt x="2146965" y="609599"/>
                </a:lnTo>
                <a:lnTo>
                  <a:pt x="2187695" y="596899"/>
                </a:lnTo>
                <a:lnTo>
                  <a:pt x="2353382" y="495299"/>
                </a:lnTo>
                <a:lnTo>
                  <a:pt x="2395480" y="482599"/>
                </a:lnTo>
                <a:lnTo>
                  <a:pt x="2480468" y="431799"/>
                </a:lnTo>
                <a:lnTo>
                  <a:pt x="2523351" y="419099"/>
                </a:lnTo>
                <a:lnTo>
                  <a:pt x="2566490" y="393699"/>
                </a:lnTo>
                <a:lnTo>
                  <a:pt x="2609882" y="380999"/>
                </a:lnTo>
                <a:lnTo>
                  <a:pt x="2653522" y="355599"/>
                </a:lnTo>
                <a:lnTo>
                  <a:pt x="2697410" y="342899"/>
                </a:lnTo>
                <a:lnTo>
                  <a:pt x="2741540" y="317499"/>
                </a:lnTo>
                <a:lnTo>
                  <a:pt x="2785912" y="304799"/>
                </a:lnTo>
                <a:lnTo>
                  <a:pt x="2830520" y="279399"/>
                </a:lnTo>
                <a:lnTo>
                  <a:pt x="2966954" y="241299"/>
                </a:lnTo>
                <a:lnTo>
                  <a:pt x="3013912" y="215899"/>
                </a:lnTo>
                <a:lnTo>
                  <a:pt x="3554229" y="76199"/>
                </a:lnTo>
                <a:lnTo>
                  <a:pt x="3605029" y="76199"/>
                </a:lnTo>
                <a:lnTo>
                  <a:pt x="3707211" y="50799"/>
                </a:lnTo>
                <a:lnTo>
                  <a:pt x="5090779" y="50799"/>
                </a:lnTo>
                <a:lnTo>
                  <a:pt x="5238283" y="88899"/>
                </a:lnTo>
                <a:lnTo>
                  <a:pt x="5287030" y="88899"/>
                </a:lnTo>
                <a:lnTo>
                  <a:pt x="5761700" y="215899"/>
                </a:lnTo>
                <a:lnTo>
                  <a:pt x="5807785" y="241299"/>
                </a:lnTo>
                <a:lnTo>
                  <a:pt x="5836143" y="241299"/>
                </a:lnTo>
                <a:lnTo>
                  <a:pt x="5880720" y="266699"/>
                </a:lnTo>
                <a:lnTo>
                  <a:pt x="5969230" y="292099"/>
                </a:lnTo>
                <a:lnTo>
                  <a:pt x="6013157" y="317499"/>
                </a:lnTo>
                <a:lnTo>
                  <a:pt x="6056860" y="330199"/>
                </a:lnTo>
                <a:lnTo>
                  <a:pt x="6100337" y="355599"/>
                </a:lnTo>
                <a:lnTo>
                  <a:pt x="6143584" y="368299"/>
                </a:lnTo>
                <a:lnTo>
                  <a:pt x="6229375" y="419099"/>
                </a:lnTo>
                <a:lnTo>
                  <a:pt x="6271913" y="431799"/>
                </a:lnTo>
                <a:lnTo>
                  <a:pt x="6356256" y="482599"/>
                </a:lnTo>
                <a:lnTo>
                  <a:pt x="6398056" y="495299"/>
                </a:lnTo>
                <a:lnTo>
                  <a:pt x="6562693" y="596899"/>
                </a:lnTo>
                <a:lnTo>
                  <a:pt x="6603196" y="609599"/>
                </a:lnTo>
                <a:lnTo>
                  <a:pt x="6762485" y="711199"/>
                </a:lnTo>
                <a:lnTo>
                  <a:pt x="6801610" y="749299"/>
                </a:lnTo>
                <a:lnTo>
                  <a:pt x="6879000" y="800099"/>
                </a:lnTo>
                <a:lnTo>
                  <a:pt x="6992888" y="876299"/>
                </a:lnTo>
                <a:lnTo>
                  <a:pt x="7030252" y="914399"/>
                </a:lnTo>
                <a:lnTo>
                  <a:pt x="7104061" y="965199"/>
                </a:lnTo>
                <a:lnTo>
                  <a:pt x="7140499" y="1003299"/>
                </a:lnTo>
                <a:lnTo>
                  <a:pt x="7212429" y="1054099"/>
                </a:lnTo>
                <a:lnTo>
                  <a:pt x="7247913" y="1092199"/>
                </a:lnTo>
                <a:lnTo>
                  <a:pt x="7283073" y="1117599"/>
                </a:lnTo>
                <a:lnTo>
                  <a:pt x="7317905" y="1155699"/>
                </a:lnTo>
                <a:lnTo>
                  <a:pt x="7352405" y="1181099"/>
                </a:lnTo>
                <a:lnTo>
                  <a:pt x="7386571" y="1219199"/>
                </a:lnTo>
                <a:lnTo>
                  <a:pt x="7420400" y="1257299"/>
                </a:lnTo>
                <a:lnTo>
                  <a:pt x="7453887" y="1282699"/>
                </a:lnTo>
                <a:lnTo>
                  <a:pt x="7487030" y="1320799"/>
                </a:lnTo>
                <a:lnTo>
                  <a:pt x="7519826" y="1346199"/>
                </a:lnTo>
                <a:lnTo>
                  <a:pt x="7552271" y="1384299"/>
                </a:lnTo>
                <a:lnTo>
                  <a:pt x="7584362" y="1422399"/>
                </a:lnTo>
                <a:lnTo>
                  <a:pt x="7616095" y="1460499"/>
                </a:lnTo>
                <a:lnTo>
                  <a:pt x="7647468" y="1485899"/>
                </a:lnTo>
                <a:lnTo>
                  <a:pt x="7678477" y="1523999"/>
                </a:lnTo>
                <a:lnTo>
                  <a:pt x="7709119" y="1562099"/>
                </a:lnTo>
                <a:lnTo>
                  <a:pt x="7739390" y="1600199"/>
                </a:lnTo>
                <a:lnTo>
                  <a:pt x="7769288" y="1638299"/>
                </a:lnTo>
                <a:lnTo>
                  <a:pt x="7798809" y="1676399"/>
                </a:lnTo>
                <a:lnTo>
                  <a:pt x="7827949" y="1714499"/>
                </a:lnTo>
                <a:lnTo>
                  <a:pt x="7856706" y="1752599"/>
                </a:lnTo>
                <a:lnTo>
                  <a:pt x="7885077" y="1790699"/>
                </a:lnTo>
                <a:lnTo>
                  <a:pt x="7913057" y="1828799"/>
                </a:lnTo>
                <a:lnTo>
                  <a:pt x="7940644" y="1866899"/>
                </a:lnTo>
                <a:lnTo>
                  <a:pt x="7967834" y="1904999"/>
                </a:lnTo>
                <a:lnTo>
                  <a:pt x="7994625" y="1943099"/>
                </a:lnTo>
                <a:lnTo>
                  <a:pt x="8021012" y="1981199"/>
                </a:lnTo>
                <a:lnTo>
                  <a:pt x="8046994" y="2019299"/>
                </a:lnTo>
                <a:lnTo>
                  <a:pt x="8072565" y="2057399"/>
                </a:lnTo>
                <a:lnTo>
                  <a:pt x="8097723" y="2095499"/>
                </a:lnTo>
                <a:lnTo>
                  <a:pt x="8122466" y="2133599"/>
                </a:lnTo>
                <a:lnTo>
                  <a:pt x="8146789" y="2184399"/>
                </a:lnTo>
                <a:lnTo>
                  <a:pt x="8170689" y="2222499"/>
                </a:lnTo>
                <a:lnTo>
                  <a:pt x="8194163" y="2260599"/>
                </a:lnTo>
                <a:lnTo>
                  <a:pt x="8217208" y="2298699"/>
                </a:lnTo>
                <a:lnTo>
                  <a:pt x="8239820" y="2349499"/>
                </a:lnTo>
                <a:lnTo>
                  <a:pt x="8261997" y="2387599"/>
                </a:lnTo>
                <a:lnTo>
                  <a:pt x="8283734" y="2425699"/>
                </a:lnTo>
                <a:lnTo>
                  <a:pt x="8305029" y="2476499"/>
                </a:lnTo>
                <a:lnTo>
                  <a:pt x="8325879" y="2514599"/>
                </a:lnTo>
                <a:lnTo>
                  <a:pt x="8346280" y="2552699"/>
                </a:lnTo>
                <a:lnTo>
                  <a:pt x="8366228" y="2603499"/>
                </a:lnTo>
                <a:lnTo>
                  <a:pt x="8385721" y="2641599"/>
                </a:lnTo>
                <a:lnTo>
                  <a:pt x="8404756" y="2692399"/>
                </a:lnTo>
                <a:lnTo>
                  <a:pt x="8423328" y="2730499"/>
                </a:lnTo>
                <a:lnTo>
                  <a:pt x="8441435" y="2781299"/>
                </a:lnTo>
                <a:lnTo>
                  <a:pt x="8459074" y="2819399"/>
                </a:lnTo>
                <a:lnTo>
                  <a:pt x="8476241" y="2870199"/>
                </a:lnTo>
                <a:lnTo>
                  <a:pt x="8492933" y="2908299"/>
                </a:lnTo>
                <a:lnTo>
                  <a:pt x="8509146" y="2959099"/>
                </a:lnTo>
                <a:lnTo>
                  <a:pt x="8524878" y="2997199"/>
                </a:lnTo>
                <a:lnTo>
                  <a:pt x="8540126" y="3047999"/>
                </a:lnTo>
                <a:lnTo>
                  <a:pt x="8554885" y="3098799"/>
                </a:lnTo>
                <a:lnTo>
                  <a:pt x="8569152" y="3136899"/>
                </a:lnTo>
                <a:lnTo>
                  <a:pt x="8582925" y="3187699"/>
                </a:lnTo>
                <a:lnTo>
                  <a:pt x="8596200" y="3238499"/>
                </a:lnTo>
                <a:lnTo>
                  <a:pt x="8608974" y="3276599"/>
                </a:lnTo>
                <a:lnTo>
                  <a:pt x="8621244" y="3327399"/>
                </a:lnTo>
                <a:lnTo>
                  <a:pt x="8633005" y="3378199"/>
                </a:lnTo>
                <a:lnTo>
                  <a:pt x="8644256" y="3416299"/>
                </a:lnTo>
                <a:lnTo>
                  <a:pt x="8654993" y="3467099"/>
                </a:lnTo>
                <a:lnTo>
                  <a:pt x="8665212" y="3517899"/>
                </a:lnTo>
                <a:lnTo>
                  <a:pt x="8674910" y="3568699"/>
                </a:lnTo>
                <a:lnTo>
                  <a:pt x="8684084" y="3619499"/>
                </a:lnTo>
                <a:lnTo>
                  <a:pt x="8692730" y="3657599"/>
                </a:lnTo>
                <a:lnTo>
                  <a:pt x="8700846" y="3708399"/>
                </a:lnTo>
                <a:lnTo>
                  <a:pt x="8708429" y="3759199"/>
                </a:lnTo>
                <a:lnTo>
                  <a:pt x="8715474" y="3809999"/>
                </a:lnTo>
                <a:lnTo>
                  <a:pt x="8721978" y="3860799"/>
                </a:lnTo>
                <a:lnTo>
                  <a:pt x="8727939" y="3911599"/>
                </a:lnTo>
                <a:lnTo>
                  <a:pt x="8733353" y="3949699"/>
                </a:lnTo>
                <a:lnTo>
                  <a:pt x="8738217" y="4000499"/>
                </a:lnTo>
                <a:lnTo>
                  <a:pt x="8742527" y="4051299"/>
                </a:lnTo>
                <a:lnTo>
                  <a:pt x="8746280" y="4102099"/>
                </a:lnTo>
                <a:lnTo>
                  <a:pt x="8749474" y="4152899"/>
                </a:lnTo>
                <a:lnTo>
                  <a:pt x="8752104" y="4203699"/>
                </a:lnTo>
                <a:lnTo>
                  <a:pt x="8754167" y="4254499"/>
                </a:lnTo>
                <a:lnTo>
                  <a:pt x="8755661" y="4305299"/>
                </a:lnTo>
                <a:lnTo>
                  <a:pt x="8756581" y="4356099"/>
                </a:lnTo>
                <a:lnTo>
                  <a:pt x="8756581" y="8672120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41C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1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1489" y="5245075"/>
            <a:ext cx="7685020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041C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081023"/>
            <a:ext cx="10741660" cy="6976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://www.europarl.europa.eu/RegData/etudes/BRIE/2021/696189/EPRS_BRI(2021)696189_EN.pdf" TargetMode="External"/><Relationship Id="rId5" Type="http://schemas.openxmlformats.org/officeDocument/2006/relationships/hyperlink" Target="http://www.europarl.europa/" TargetMode="External"/><Relationship Id="rId6" Type="http://schemas.openxmlformats.org/officeDocument/2006/relationships/hyperlink" Target="http://www.digitalsme.eu/succe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693" y="356547"/>
            <a:ext cx="2551253" cy="255125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85498" y="801447"/>
            <a:ext cx="1721248" cy="174312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693" y="7049754"/>
            <a:ext cx="2551253" cy="255125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62480" y="7049754"/>
            <a:ext cx="2551253" cy="255125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6716" y="4746567"/>
            <a:ext cx="8448674" cy="38671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96662" y="1218773"/>
            <a:ext cx="9895205" cy="18624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55139" marR="5080" indent="-1743075">
              <a:lnSpc>
                <a:spcPct val="117000"/>
              </a:lnSpc>
              <a:spcBef>
                <a:spcPts val="95"/>
              </a:spcBef>
            </a:pPr>
            <a:r>
              <a:rPr dirty="0" sz="5150" spc="265">
                <a:solidFill>
                  <a:srgbClr val="000000"/>
                </a:solidFill>
                <a:latin typeface="Verdana"/>
                <a:cs typeface="Verdana"/>
              </a:rPr>
              <a:t>Digitalization</a:t>
            </a:r>
            <a:r>
              <a:rPr dirty="0" sz="5150" spc="-76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5150" spc="155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5150" spc="-76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5150" spc="190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dirty="0" sz="5150" spc="-76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5150" spc="180">
                <a:solidFill>
                  <a:srgbClr val="000000"/>
                </a:solidFill>
                <a:latin typeface="Verdana"/>
                <a:cs typeface="Verdana"/>
              </a:rPr>
              <a:t>Future </a:t>
            </a:r>
            <a:r>
              <a:rPr dirty="0" sz="5150" spc="42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5150" spc="-77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5150" spc="215">
                <a:solidFill>
                  <a:srgbClr val="000000"/>
                </a:solidFill>
                <a:latin typeface="Verdana"/>
                <a:cs typeface="Verdana"/>
              </a:rPr>
              <a:t>EU</a:t>
            </a:r>
            <a:r>
              <a:rPr dirty="0" sz="5150" spc="-77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5150" spc="155">
                <a:solidFill>
                  <a:srgbClr val="000000"/>
                </a:solidFill>
                <a:latin typeface="Verdana"/>
                <a:cs typeface="Verdana"/>
              </a:rPr>
              <a:t>Enlargement</a:t>
            </a:r>
            <a:endParaRPr sz="51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66407" y="3302390"/>
            <a:ext cx="7355205" cy="90805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dirty="0" sz="2600" spc="-140" b="1">
                <a:latin typeface="Tahoma"/>
                <a:cs typeface="Tahoma"/>
              </a:rPr>
              <a:t>Student</a:t>
            </a:r>
            <a:r>
              <a:rPr dirty="0" sz="2600" spc="-55" b="1">
                <a:latin typeface="Tahoma"/>
                <a:cs typeface="Tahoma"/>
              </a:rPr>
              <a:t> </a:t>
            </a:r>
            <a:r>
              <a:rPr dirty="0" sz="2600" spc="-30" b="1">
                <a:latin typeface="Tahoma"/>
                <a:cs typeface="Tahoma"/>
              </a:rPr>
              <a:t>of</a:t>
            </a:r>
            <a:r>
              <a:rPr dirty="0" sz="2600" spc="-114" b="1">
                <a:latin typeface="Tahoma"/>
                <a:cs typeface="Tahoma"/>
              </a:rPr>
              <a:t> </a:t>
            </a:r>
            <a:r>
              <a:rPr dirty="0" sz="2600" spc="-90" b="1">
                <a:latin typeface="Tahoma"/>
                <a:cs typeface="Tahoma"/>
              </a:rPr>
              <a:t>the</a:t>
            </a:r>
            <a:r>
              <a:rPr dirty="0" sz="2600" spc="-75" b="1">
                <a:latin typeface="Tahoma"/>
                <a:cs typeface="Tahoma"/>
              </a:rPr>
              <a:t> </a:t>
            </a:r>
            <a:r>
              <a:rPr dirty="0" sz="2600" spc="-60" b="1">
                <a:latin typeface="Tahoma"/>
                <a:cs typeface="Tahoma"/>
              </a:rPr>
              <a:t>faculty</a:t>
            </a:r>
            <a:r>
              <a:rPr dirty="0" sz="2600" spc="-75" b="1">
                <a:latin typeface="Tahoma"/>
                <a:cs typeface="Tahoma"/>
              </a:rPr>
              <a:t> </a:t>
            </a:r>
            <a:r>
              <a:rPr dirty="0" sz="2600" spc="-30" b="1">
                <a:latin typeface="Tahoma"/>
                <a:cs typeface="Tahoma"/>
              </a:rPr>
              <a:t>of</a:t>
            </a:r>
            <a:r>
              <a:rPr dirty="0" sz="2600" spc="-75" b="1">
                <a:latin typeface="Tahoma"/>
                <a:cs typeface="Tahoma"/>
              </a:rPr>
              <a:t> </a:t>
            </a:r>
            <a:r>
              <a:rPr dirty="0" sz="2600" spc="-135" b="1">
                <a:latin typeface="Tahoma"/>
                <a:cs typeface="Tahoma"/>
              </a:rPr>
              <a:t>International</a:t>
            </a:r>
            <a:r>
              <a:rPr dirty="0" sz="2600" spc="-55" b="1">
                <a:latin typeface="Tahoma"/>
                <a:cs typeface="Tahoma"/>
              </a:rPr>
              <a:t> </a:t>
            </a:r>
            <a:r>
              <a:rPr dirty="0" sz="2600" spc="-45" b="1">
                <a:latin typeface="Tahoma"/>
                <a:cs typeface="Tahoma"/>
              </a:rPr>
              <a:t>relations</a:t>
            </a:r>
            <a:endParaRPr sz="2600">
              <a:latin typeface="Tahoma"/>
              <a:cs typeface="Tahoma"/>
            </a:endParaRPr>
          </a:p>
          <a:p>
            <a:pPr algn="ctr" marL="85090">
              <a:lnSpc>
                <a:spcPct val="100000"/>
              </a:lnSpc>
              <a:spcBef>
                <a:spcPts val="455"/>
              </a:spcBef>
            </a:pPr>
            <a:r>
              <a:rPr dirty="0" sz="2400" spc="-170" b="1">
                <a:latin typeface="Tahoma"/>
                <a:cs typeface="Tahoma"/>
              </a:rPr>
              <a:t>Elmir</a:t>
            </a:r>
            <a:r>
              <a:rPr dirty="0" sz="2400" spc="120" b="1">
                <a:latin typeface="Tahoma"/>
                <a:cs typeface="Tahoma"/>
              </a:rPr>
              <a:t> </a:t>
            </a:r>
            <a:r>
              <a:rPr dirty="0" sz="2400" b="1">
                <a:latin typeface="Tahoma"/>
                <a:cs typeface="Tahoma"/>
              </a:rPr>
              <a:t>Mammadov</a:t>
            </a:r>
            <a:r>
              <a:rPr dirty="0" sz="2400" spc="125" b="1">
                <a:latin typeface="Tahoma"/>
                <a:cs typeface="Tahoma"/>
              </a:rPr>
              <a:t> </a:t>
            </a:r>
            <a:r>
              <a:rPr dirty="0" sz="2400" spc="-10" b="1">
                <a:latin typeface="Tahoma"/>
                <a:cs typeface="Tahoma"/>
              </a:rPr>
              <a:t>58909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99745">
              <a:lnSpc>
                <a:spcPct val="125000"/>
              </a:lnSpc>
              <a:spcBef>
                <a:spcPts val="100"/>
              </a:spcBef>
            </a:pPr>
            <a:r>
              <a:rPr dirty="0" spc="1750"/>
              <a:t>Thank</a:t>
            </a:r>
            <a:r>
              <a:rPr dirty="0" spc="795"/>
              <a:t> </a:t>
            </a:r>
            <a:r>
              <a:rPr dirty="0" spc="1200"/>
              <a:t>You </a:t>
            </a:r>
            <a:r>
              <a:rPr dirty="0" spc="1490"/>
              <a:t>for</a:t>
            </a:r>
            <a:r>
              <a:rPr dirty="0" spc="800"/>
              <a:t> </a:t>
            </a:r>
            <a:r>
              <a:rPr dirty="0" spc="1270"/>
              <a:t>attention!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11"/>
            <a:ext cx="2298065" cy="2088514"/>
          </a:xfrm>
          <a:custGeom>
            <a:avLst/>
            <a:gdLst/>
            <a:ahLst/>
            <a:cxnLst/>
            <a:rect l="l" t="t" r="r" b="b"/>
            <a:pathLst>
              <a:path w="2298065" h="2088514">
                <a:moveTo>
                  <a:pt x="279222" y="0"/>
                </a:moveTo>
                <a:lnTo>
                  <a:pt x="0" y="0"/>
                </a:lnTo>
                <a:lnTo>
                  <a:pt x="0" y="182968"/>
                </a:lnTo>
                <a:lnTo>
                  <a:pt x="63830" y="158851"/>
                </a:lnTo>
                <a:lnTo>
                  <a:pt x="107213" y="137299"/>
                </a:lnTo>
                <a:lnTo>
                  <a:pt x="148844" y="112483"/>
                </a:lnTo>
                <a:lnTo>
                  <a:pt x="188506" y="84594"/>
                </a:lnTo>
                <a:lnTo>
                  <a:pt x="225996" y="53784"/>
                </a:lnTo>
                <a:lnTo>
                  <a:pt x="261061" y="20218"/>
                </a:lnTo>
                <a:lnTo>
                  <a:pt x="279222" y="0"/>
                </a:lnTo>
                <a:close/>
              </a:path>
              <a:path w="2298065" h="2088514">
                <a:moveTo>
                  <a:pt x="950188" y="0"/>
                </a:moveTo>
                <a:lnTo>
                  <a:pt x="736193" y="0"/>
                </a:lnTo>
                <a:lnTo>
                  <a:pt x="731647" y="8445"/>
                </a:lnTo>
                <a:lnTo>
                  <a:pt x="703986" y="53771"/>
                </a:lnTo>
                <a:lnTo>
                  <a:pt x="674179" y="97764"/>
                </a:lnTo>
                <a:lnTo>
                  <a:pt x="648944" y="131851"/>
                </a:lnTo>
                <a:lnTo>
                  <a:pt x="624662" y="162280"/>
                </a:lnTo>
                <a:lnTo>
                  <a:pt x="590448" y="202615"/>
                </a:lnTo>
                <a:lnTo>
                  <a:pt x="554990" y="241922"/>
                </a:lnTo>
                <a:lnTo>
                  <a:pt x="518325" y="280123"/>
                </a:lnTo>
                <a:lnTo>
                  <a:pt x="480466" y="317144"/>
                </a:lnTo>
                <a:lnTo>
                  <a:pt x="441464" y="352920"/>
                </a:lnTo>
                <a:lnTo>
                  <a:pt x="401320" y="387350"/>
                </a:lnTo>
                <a:lnTo>
                  <a:pt x="370370" y="412140"/>
                </a:lnTo>
                <a:lnTo>
                  <a:pt x="360972" y="419696"/>
                </a:lnTo>
                <a:lnTo>
                  <a:pt x="360845" y="419798"/>
                </a:lnTo>
                <a:lnTo>
                  <a:pt x="360083" y="420382"/>
                </a:lnTo>
                <a:lnTo>
                  <a:pt x="370370" y="412140"/>
                </a:lnTo>
                <a:lnTo>
                  <a:pt x="339445" y="435051"/>
                </a:lnTo>
                <a:lnTo>
                  <a:pt x="298234" y="463270"/>
                </a:lnTo>
                <a:lnTo>
                  <a:pt x="255943" y="489800"/>
                </a:lnTo>
                <a:lnTo>
                  <a:pt x="212585" y="514515"/>
                </a:lnTo>
                <a:lnTo>
                  <a:pt x="168148" y="537248"/>
                </a:lnTo>
                <a:lnTo>
                  <a:pt x="92786" y="568464"/>
                </a:lnTo>
                <a:lnTo>
                  <a:pt x="38836" y="585444"/>
                </a:lnTo>
                <a:lnTo>
                  <a:pt x="0" y="594944"/>
                </a:lnTo>
                <a:lnTo>
                  <a:pt x="0" y="791337"/>
                </a:lnTo>
                <a:lnTo>
                  <a:pt x="49428" y="781291"/>
                </a:lnTo>
                <a:lnTo>
                  <a:pt x="96723" y="768985"/>
                </a:lnTo>
                <a:lnTo>
                  <a:pt x="143370" y="754303"/>
                </a:lnTo>
                <a:lnTo>
                  <a:pt x="189293" y="737374"/>
                </a:lnTo>
                <a:lnTo>
                  <a:pt x="234429" y="718312"/>
                </a:lnTo>
                <a:lnTo>
                  <a:pt x="278714" y="697230"/>
                </a:lnTo>
                <a:lnTo>
                  <a:pt x="322046" y="674243"/>
                </a:lnTo>
                <a:lnTo>
                  <a:pt x="364388" y="649465"/>
                </a:lnTo>
                <a:lnTo>
                  <a:pt x="405663" y="623011"/>
                </a:lnTo>
                <a:lnTo>
                  <a:pt x="445884" y="594944"/>
                </a:lnTo>
                <a:lnTo>
                  <a:pt x="489000" y="562559"/>
                </a:lnTo>
                <a:lnTo>
                  <a:pt x="494868" y="557860"/>
                </a:lnTo>
                <a:lnTo>
                  <a:pt x="506984" y="548157"/>
                </a:lnTo>
                <a:lnTo>
                  <a:pt x="531139" y="528802"/>
                </a:lnTo>
                <a:lnTo>
                  <a:pt x="572173" y="493737"/>
                </a:lnTo>
                <a:lnTo>
                  <a:pt x="612063" y="457403"/>
                </a:lnTo>
                <a:lnTo>
                  <a:pt x="650189" y="420382"/>
                </a:lnTo>
                <a:lnTo>
                  <a:pt x="650798" y="419798"/>
                </a:lnTo>
                <a:lnTo>
                  <a:pt x="688340" y="380923"/>
                </a:lnTo>
                <a:lnTo>
                  <a:pt x="720191" y="346138"/>
                </a:lnTo>
                <a:lnTo>
                  <a:pt x="751306" y="310515"/>
                </a:lnTo>
                <a:lnTo>
                  <a:pt x="781545" y="274053"/>
                </a:lnTo>
                <a:lnTo>
                  <a:pt x="810704" y="236728"/>
                </a:lnTo>
                <a:lnTo>
                  <a:pt x="838644" y="198526"/>
                </a:lnTo>
                <a:lnTo>
                  <a:pt x="865200" y="159410"/>
                </a:lnTo>
                <a:lnTo>
                  <a:pt x="877011" y="140474"/>
                </a:lnTo>
                <a:lnTo>
                  <a:pt x="889177" y="120980"/>
                </a:lnTo>
                <a:lnTo>
                  <a:pt x="890181" y="119392"/>
                </a:lnTo>
                <a:lnTo>
                  <a:pt x="914222" y="76682"/>
                </a:lnTo>
                <a:lnTo>
                  <a:pt x="936002" y="32893"/>
                </a:lnTo>
                <a:lnTo>
                  <a:pt x="950188" y="0"/>
                </a:lnTo>
                <a:close/>
              </a:path>
              <a:path w="2298065" h="2088514">
                <a:moveTo>
                  <a:pt x="1362227" y="534631"/>
                </a:moveTo>
                <a:lnTo>
                  <a:pt x="1127163" y="534631"/>
                </a:lnTo>
                <a:lnTo>
                  <a:pt x="1130592" y="530237"/>
                </a:lnTo>
                <a:lnTo>
                  <a:pt x="1127112" y="534631"/>
                </a:lnTo>
                <a:lnTo>
                  <a:pt x="1124737" y="537832"/>
                </a:lnTo>
                <a:lnTo>
                  <a:pt x="1115529" y="549744"/>
                </a:lnTo>
                <a:lnTo>
                  <a:pt x="1121473" y="541909"/>
                </a:lnTo>
                <a:lnTo>
                  <a:pt x="1099972" y="568833"/>
                </a:lnTo>
                <a:lnTo>
                  <a:pt x="1068412" y="606615"/>
                </a:lnTo>
                <a:lnTo>
                  <a:pt x="1035926" y="643585"/>
                </a:lnTo>
                <a:lnTo>
                  <a:pt x="1002512" y="679704"/>
                </a:lnTo>
                <a:lnTo>
                  <a:pt x="968209" y="714971"/>
                </a:lnTo>
                <a:lnTo>
                  <a:pt x="933018" y="749350"/>
                </a:lnTo>
                <a:lnTo>
                  <a:pt x="896962" y="782828"/>
                </a:lnTo>
                <a:lnTo>
                  <a:pt x="860056" y="815378"/>
                </a:lnTo>
                <a:lnTo>
                  <a:pt x="822312" y="846988"/>
                </a:lnTo>
                <a:lnTo>
                  <a:pt x="762317" y="893267"/>
                </a:lnTo>
                <a:lnTo>
                  <a:pt x="720623" y="922870"/>
                </a:lnTo>
                <a:lnTo>
                  <a:pt x="678205" y="951382"/>
                </a:lnTo>
                <a:lnTo>
                  <a:pt x="635050" y="978776"/>
                </a:lnTo>
                <a:lnTo>
                  <a:pt x="591223" y="1005039"/>
                </a:lnTo>
                <a:lnTo>
                  <a:pt x="546722" y="1030173"/>
                </a:lnTo>
                <a:lnTo>
                  <a:pt x="501599" y="1054176"/>
                </a:lnTo>
                <a:lnTo>
                  <a:pt x="455866" y="1077010"/>
                </a:lnTo>
                <a:lnTo>
                  <a:pt x="409549" y="1098677"/>
                </a:lnTo>
                <a:lnTo>
                  <a:pt x="338963" y="1128382"/>
                </a:lnTo>
                <a:lnTo>
                  <a:pt x="291769" y="1146149"/>
                </a:lnTo>
                <a:lnTo>
                  <a:pt x="244157" y="1162723"/>
                </a:lnTo>
                <a:lnTo>
                  <a:pt x="196138" y="1178090"/>
                </a:lnTo>
                <a:lnTo>
                  <a:pt x="147739" y="1192225"/>
                </a:lnTo>
                <a:lnTo>
                  <a:pt x="99009" y="1205115"/>
                </a:lnTo>
                <a:lnTo>
                  <a:pt x="49936" y="1216748"/>
                </a:lnTo>
                <a:lnTo>
                  <a:pt x="0" y="1227213"/>
                </a:lnTo>
                <a:lnTo>
                  <a:pt x="0" y="1422095"/>
                </a:lnTo>
                <a:lnTo>
                  <a:pt x="68237" y="1409357"/>
                </a:lnTo>
                <a:lnTo>
                  <a:pt x="115544" y="1399032"/>
                </a:lnTo>
                <a:lnTo>
                  <a:pt x="162585" y="1387589"/>
                </a:lnTo>
                <a:lnTo>
                  <a:pt x="209359" y="1375016"/>
                </a:lnTo>
                <a:lnTo>
                  <a:pt x="255816" y="1361287"/>
                </a:lnTo>
                <a:lnTo>
                  <a:pt x="301955" y="1346403"/>
                </a:lnTo>
                <a:lnTo>
                  <a:pt x="347738" y="1330337"/>
                </a:lnTo>
                <a:lnTo>
                  <a:pt x="393014" y="1313243"/>
                </a:lnTo>
                <a:lnTo>
                  <a:pt x="437908" y="1295184"/>
                </a:lnTo>
                <a:lnTo>
                  <a:pt x="482409" y="1276146"/>
                </a:lnTo>
                <a:lnTo>
                  <a:pt x="526453" y="1256131"/>
                </a:lnTo>
                <a:lnTo>
                  <a:pt x="570039" y="1235125"/>
                </a:lnTo>
                <a:lnTo>
                  <a:pt x="613130" y="1213129"/>
                </a:lnTo>
                <a:lnTo>
                  <a:pt x="655675" y="1190129"/>
                </a:lnTo>
                <a:lnTo>
                  <a:pt x="697674" y="1166114"/>
                </a:lnTo>
                <a:lnTo>
                  <a:pt x="739076" y="1141082"/>
                </a:lnTo>
                <a:lnTo>
                  <a:pt x="773391" y="1119162"/>
                </a:lnTo>
                <a:lnTo>
                  <a:pt x="779856" y="1115034"/>
                </a:lnTo>
                <a:lnTo>
                  <a:pt x="788123" y="1109446"/>
                </a:lnTo>
                <a:lnTo>
                  <a:pt x="819975" y="1087958"/>
                </a:lnTo>
                <a:lnTo>
                  <a:pt x="862926" y="1057402"/>
                </a:lnTo>
                <a:lnTo>
                  <a:pt x="905116" y="1025817"/>
                </a:lnTo>
                <a:lnTo>
                  <a:pt x="946492" y="993203"/>
                </a:lnTo>
                <a:lnTo>
                  <a:pt x="987031" y="959573"/>
                </a:lnTo>
                <a:lnTo>
                  <a:pt x="1026693" y="924928"/>
                </a:lnTo>
                <a:lnTo>
                  <a:pt x="1065428" y="889254"/>
                </a:lnTo>
                <a:lnTo>
                  <a:pt x="1092885" y="862584"/>
                </a:lnTo>
                <a:lnTo>
                  <a:pt x="1139964" y="814857"/>
                </a:lnTo>
                <a:lnTo>
                  <a:pt x="1175702" y="776135"/>
                </a:lnTo>
                <a:lnTo>
                  <a:pt x="1210360" y="736396"/>
                </a:lnTo>
                <a:lnTo>
                  <a:pt x="1243596" y="696239"/>
                </a:lnTo>
                <a:lnTo>
                  <a:pt x="1275880" y="655320"/>
                </a:lnTo>
                <a:lnTo>
                  <a:pt x="1307172" y="613651"/>
                </a:lnTo>
                <a:lnTo>
                  <a:pt x="1337437" y="571233"/>
                </a:lnTo>
                <a:lnTo>
                  <a:pt x="1351991" y="549744"/>
                </a:lnTo>
                <a:lnTo>
                  <a:pt x="1362227" y="534631"/>
                </a:lnTo>
                <a:close/>
              </a:path>
              <a:path w="2298065" h="2088514">
                <a:moveTo>
                  <a:pt x="1615300" y="0"/>
                </a:moveTo>
                <a:lnTo>
                  <a:pt x="1412849" y="0"/>
                </a:lnTo>
                <a:lnTo>
                  <a:pt x="1399743" y="37693"/>
                </a:lnTo>
                <a:lnTo>
                  <a:pt x="1381988" y="84836"/>
                </a:lnTo>
                <a:lnTo>
                  <a:pt x="1372755" y="107619"/>
                </a:lnTo>
                <a:lnTo>
                  <a:pt x="1372755" y="108521"/>
                </a:lnTo>
                <a:lnTo>
                  <a:pt x="1367777" y="120332"/>
                </a:lnTo>
                <a:lnTo>
                  <a:pt x="1371981" y="110299"/>
                </a:lnTo>
                <a:lnTo>
                  <a:pt x="1372755" y="108521"/>
                </a:lnTo>
                <a:lnTo>
                  <a:pt x="1372755" y="107619"/>
                </a:lnTo>
                <a:lnTo>
                  <a:pt x="1352778" y="154203"/>
                </a:lnTo>
                <a:lnTo>
                  <a:pt x="1331696" y="199364"/>
                </a:lnTo>
                <a:lnTo>
                  <a:pt x="1309484" y="243992"/>
                </a:lnTo>
                <a:lnTo>
                  <a:pt x="1286179" y="288048"/>
                </a:lnTo>
                <a:lnTo>
                  <a:pt x="1261795" y="331508"/>
                </a:lnTo>
                <a:lnTo>
                  <a:pt x="1236319" y="374345"/>
                </a:lnTo>
                <a:lnTo>
                  <a:pt x="1209763" y="416534"/>
                </a:lnTo>
                <a:lnTo>
                  <a:pt x="1182154" y="458038"/>
                </a:lnTo>
                <a:lnTo>
                  <a:pt x="1149489" y="504355"/>
                </a:lnTo>
                <a:lnTo>
                  <a:pt x="1130376" y="530237"/>
                </a:lnTo>
                <a:lnTo>
                  <a:pt x="1130592" y="530237"/>
                </a:lnTo>
                <a:lnTo>
                  <a:pt x="1365199" y="530237"/>
                </a:lnTo>
                <a:lnTo>
                  <a:pt x="1366647" y="528104"/>
                </a:lnTo>
                <a:lnTo>
                  <a:pt x="1394764" y="484251"/>
                </a:lnTo>
                <a:lnTo>
                  <a:pt x="1421752" y="439686"/>
                </a:lnTo>
                <a:lnTo>
                  <a:pt x="1447571" y="394449"/>
                </a:lnTo>
                <a:lnTo>
                  <a:pt x="1472209" y="348526"/>
                </a:lnTo>
                <a:lnTo>
                  <a:pt x="1495615" y="301929"/>
                </a:lnTo>
                <a:lnTo>
                  <a:pt x="1517853" y="254774"/>
                </a:lnTo>
                <a:lnTo>
                  <a:pt x="1538973" y="207098"/>
                </a:lnTo>
                <a:lnTo>
                  <a:pt x="1558975" y="158927"/>
                </a:lnTo>
                <a:lnTo>
                  <a:pt x="1569567" y="131546"/>
                </a:lnTo>
                <a:lnTo>
                  <a:pt x="1577797" y="110299"/>
                </a:lnTo>
                <a:lnTo>
                  <a:pt x="1578432" y="108521"/>
                </a:lnTo>
                <a:lnTo>
                  <a:pt x="1595399" y="61214"/>
                </a:lnTo>
                <a:lnTo>
                  <a:pt x="1611757" y="11709"/>
                </a:lnTo>
                <a:lnTo>
                  <a:pt x="1615300" y="0"/>
                </a:lnTo>
                <a:close/>
              </a:path>
              <a:path w="2298065" h="2088514">
                <a:moveTo>
                  <a:pt x="2297595" y="0"/>
                </a:moveTo>
                <a:lnTo>
                  <a:pt x="2099868" y="0"/>
                </a:lnTo>
                <a:lnTo>
                  <a:pt x="2093379" y="26339"/>
                </a:lnTo>
                <a:lnTo>
                  <a:pt x="2079701" y="76898"/>
                </a:lnTo>
                <a:lnTo>
                  <a:pt x="2064867" y="127139"/>
                </a:lnTo>
                <a:lnTo>
                  <a:pt x="2048891" y="177038"/>
                </a:lnTo>
                <a:lnTo>
                  <a:pt x="2031796" y="226568"/>
                </a:lnTo>
                <a:lnTo>
                  <a:pt x="2008225" y="289572"/>
                </a:lnTo>
                <a:lnTo>
                  <a:pt x="1992490" y="328879"/>
                </a:lnTo>
                <a:lnTo>
                  <a:pt x="1990775" y="333171"/>
                </a:lnTo>
                <a:lnTo>
                  <a:pt x="1989124" y="337159"/>
                </a:lnTo>
                <a:lnTo>
                  <a:pt x="1982901" y="351904"/>
                </a:lnTo>
                <a:lnTo>
                  <a:pt x="1987067" y="341845"/>
                </a:lnTo>
                <a:lnTo>
                  <a:pt x="1972360" y="375373"/>
                </a:lnTo>
                <a:lnTo>
                  <a:pt x="1951151" y="421424"/>
                </a:lnTo>
                <a:lnTo>
                  <a:pt x="1929003" y="467042"/>
                </a:lnTo>
                <a:lnTo>
                  <a:pt x="1905952" y="512191"/>
                </a:lnTo>
                <a:lnTo>
                  <a:pt x="1881987" y="556869"/>
                </a:lnTo>
                <a:lnTo>
                  <a:pt x="1857121" y="601052"/>
                </a:lnTo>
                <a:lnTo>
                  <a:pt x="1831378" y="644728"/>
                </a:lnTo>
                <a:lnTo>
                  <a:pt x="1804797" y="687832"/>
                </a:lnTo>
                <a:lnTo>
                  <a:pt x="1777301" y="730516"/>
                </a:lnTo>
                <a:lnTo>
                  <a:pt x="1748980" y="772579"/>
                </a:lnTo>
                <a:lnTo>
                  <a:pt x="1707070" y="831723"/>
                </a:lnTo>
                <a:lnTo>
                  <a:pt x="1678520" y="870127"/>
                </a:lnTo>
                <a:lnTo>
                  <a:pt x="1678660" y="870127"/>
                </a:lnTo>
                <a:lnTo>
                  <a:pt x="1675498" y="874128"/>
                </a:lnTo>
                <a:lnTo>
                  <a:pt x="1675422" y="874318"/>
                </a:lnTo>
                <a:lnTo>
                  <a:pt x="1663547" y="889698"/>
                </a:lnTo>
                <a:lnTo>
                  <a:pt x="1669554" y="881799"/>
                </a:lnTo>
                <a:lnTo>
                  <a:pt x="1647736" y="909269"/>
                </a:lnTo>
                <a:lnTo>
                  <a:pt x="1616138" y="947737"/>
                </a:lnTo>
                <a:lnTo>
                  <a:pt x="1583829" y="985596"/>
                </a:lnTo>
                <a:lnTo>
                  <a:pt x="1550809" y="1022832"/>
                </a:lnTo>
                <a:lnTo>
                  <a:pt x="1517116" y="1059459"/>
                </a:lnTo>
                <a:lnTo>
                  <a:pt x="1482737" y="1095463"/>
                </a:lnTo>
                <a:lnTo>
                  <a:pt x="1447723" y="1130833"/>
                </a:lnTo>
                <a:lnTo>
                  <a:pt x="1412074" y="1165555"/>
                </a:lnTo>
                <a:lnTo>
                  <a:pt x="1375791" y="1199654"/>
                </a:lnTo>
                <a:lnTo>
                  <a:pt x="1338922" y="1233093"/>
                </a:lnTo>
                <a:lnTo>
                  <a:pt x="1301457" y="1265885"/>
                </a:lnTo>
                <a:lnTo>
                  <a:pt x="1272057" y="1290802"/>
                </a:lnTo>
                <a:lnTo>
                  <a:pt x="1242339" y="1315339"/>
                </a:lnTo>
                <a:lnTo>
                  <a:pt x="1212303" y="1339481"/>
                </a:lnTo>
                <a:lnTo>
                  <a:pt x="1197051" y="1351470"/>
                </a:lnTo>
                <a:lnTo>
                  <a:pt x="1196162" y="1352207"/>
                </a:lnTo>
                <a:lnTo>
                  <a:pt x="1196022" y="1352372"/>
                </a:lnTo>
                <a:lnTo>
                  <a:pt x="1181950" y="1363243"/>
                </a:lnTo>
                <a:lnTo>
                  <a:pt x="1188897" y="1357795"/>
                </a:lnTo>
                <a:lnTo>
                  <a:pt x="1161859" y="1378191"/>
                </a:lnTo>
                <a:lnTo>
                  <a:pt x="1121778" y="1407541"/>
                </a:lnTo>
                <a:lnTo>
                  <a:pt x="1081227" y="1436230"/>
                </a:lnTo>
                <a:lnTo>
                  <a:pt x="1040218" y="1464271"/>
                </a:lnTo>
                <a:lnTo>
                  <a:pt x="998766" y="1491653"/>
                </a:lnTo>
                <a:lnTo>
                  <a:pt x="956894" y="1518373"/>
                </a:lnTo>
                <a:lnTo>
                  <a:pt x="914603" y="1544421"/>
                </a:lnTo>
                <a:lnTo>
                  <a:pt x="871918" y="1569821"/>
                </a:lnTo>
                <a:lnTo>
                  <a:pt x="828827" y="1594548"/>
                </a:lnTo>
                <a:lnTo>
                  <a:pt x="785368" y="1618615"/>
                </a:lnTo>
                <a:lnTo>
                  <a:pt x="741553" y="1642021"/>
                </a:lnTo>
                <a:lnTo>
                  <a:pt x="697382" y="1664766"/>
                </a:lnTo>
                <a:lnTo>
                  <a:pt x="652868" y="1686839"/>
                </a:lnTo>
                <a:lnTo>
                  <a:pt x="612114" y="1706321"/>
                </a:lnTo>
                <a:lnTo>
                  <a:pt x="571093" y="1725269"/>
                </a:lnTo>
                <a:lnTo>
                  <a:pt x="529831" y="1743659"/>
                </a:lnTo>
                <a:lnTo>
                  <a:pt x="501002" y="1756130"/>
                </a:lnTo>
                <a:lnTo>
                  <a:pt x="511352" y="1751812"/>
                </a:lnTo>
                <a:lnTo>
                  <a:pt x="491921" y="1759978"/>
                </a:lnTo>
                <a:lnTo>
                  <a:pt x="488556" y="1761426"/>
                </a:lnTo>
                <a:lnTo>
                  <a:pt x="488429" y="1761426"/>
                </a:lnTo>
                <a:lnTo>
                  <a:pt x="414540" y="1791589"/>
                </a:lnTo>
                <a:lnTo>
                  <a:pt x="365467" y="1810537"/>
                </a:lnTo>
                <a:lnTo>
                  <a:pt x="315963" y="1828482"/>
                </a:lnTo>
                <a:lnTo>
                  <a:pt x="266026" y="1845132"/>
                </a:lnTo>
                <a:lnTo>
                  <a:pt x="215671" y="1860181"/>
                </a:lnTo>
                <a:lnTo>
                  <a:pt x="164884" y="1873364"/>
                </a:lnTo>
                <a:lnTo>
                  <a:pt x="113690" y="1884375"/>
                </a:lnTo>
                <a:lnTo>
                  <a:pt x="74015" y="1890953"/>
                </a:lnTo>
                <a:lnTo>
                  <a:pt x="0" y="1896338"/>
                </a:lnTo>
                <a:lnTo>
                  <a:pt x="0" y="2088184"/>
                </a:lnTo>
                <a:lnTo>
                  <a:pt x="40309" y="2086838"/>
                </a:lnTo>
                <a:lnTo>
                  <a:pt x="92989" y="2081834"/>
                </a:lnTo>
                <a:lnTo>
                  <a:pt x="145453" y="2073884"/>
                </a:lnTo>
                <a:lnTo>
                  <a:pt x="197561" y="2063292"/>
                </a:lnTo>
                <a:lnTo>
                  <a:pt x="249161" y="2050364"/>
                </a:lnTo>
                <a:lnTo>
                  <a:pt x="295275" y="2037067"/>
                </a:lnTo>
                <a:lnTo>
                  <a:pt x="341058" y="2022538"/>
                </a:lnTo>
                <a:lnTo>
                  <a:pt x="386537" y="2006930"/>
                </a:lnTo>
                <a:lnTo>
                  <a:pt x="431698" y="1990369"/>
                </a:lnTo>
                <a:lnTo>
                  <a:pt x="476580" y="1973033"/>
                </a:lnTo>
                <a:lnTo>
                  <a:pt x="521182" y="1955038"/>
                </a:lnTo>
                <a:lnTo>
                  <a:pt x="565531" y="1936546"/>
                </a:lnTo>
                <a:lnTo>
                  <a:pt x="609650" y="1917700"/>
                </a:lnTo>
                <a:lnTo>
                  <a:pt x="654773" y="1897849"/>
                </a:lnTo>
                <a:lnTo>
                  <a:pt x="673049" y="1889493"/>
                </a:lnTo>
                <a:lnTo>
                  <a:pt x="699617" y="1877339"/>
                </a:lnTo>
                <a:lnTo>
                  <a:pt x="744156" y="1856181"/>
                </a:lnTo>
                <a:lnTo>
                  <a:pt x="788365" y="1834375"/>
                </a:lnTo>
                <a:lnTo>
                  <a:pt x="832269" y="1811909"/>
                </a:lnTo>
                <a:lnTo>
                  <a:pt x="875817" y="1788782"/>
                </a:lnTo>
                <a:lnTo>
                  <a:pt x="919010" y="1765020"/>
                </a:lnTo>
                <a:lnTo>
                  <a:pt x="961834" y="1740585"/>
                </a:lnTo>
                <a:lnTo>
                  <a:pt x="1004290" y="1715503"/>
                </a:lnTo>
                <a:lnTo>
                  <a:pt x="1046340" y="1689773"/>
                </a:lnTo>
                <a:lnTo>
                  <a:pt x="1087983" y="1663382"/>
                </a:lnTo>
                <a:lnTo>
                  <a:pt x="1129207" y="1636331"/>
                </a:lnTo>
                <a:lnTo>
                  <a:pt x="1170000" y="1608632"/>
                </a:lnTo>
                <a:lnTo>
                  <a:pt x="1210335" y="1580286"/>
                </a:lnTo>
                <a:lnTo>
                  <a:pt x="1251483" y="1550403"/>
                </a:lnTo>
                <a:lnTo>
                  <a:pt x="1292161" y="1519885"/>
                </a:lnTo>
                <a:lnTo>
                  <a:pt x="1332357" y="1488757"/>
                </a:lnTo>
                <a:lnTo>
                  <a:pt x="1372057" y="1456982"/>
                </a:lnTo>
                <a:lnTo>
                  <a:pt x="1411224" y="1424559"/>
                </a:lnTo>
                <a:lnTo>
                  <a:pt x="1449832" y="1391500"/>
                </a:lnTo>
                <a:lnTo>
                  <a:pt x="1481734" y="1363243"/>
                </a:lnTo>
                <a:lnTo>
                  <a:pt x="1525320" y="1323428"/>
                </a:lnTo>
                <a:lnTo>
                  <a:pt x="1562150" y="1288415"/>
                </a:lnTo>
                <a:lnTo>
                  <a:pt x="1598345" y="1252740"/>
                </a:lnTo>
                <a:lnTo>
                  <a:pt x="1633867" y="1216393"/>
                </a:lnTo>
                <a:lnTo>
                  <a:pt x="1668716" y="1179372"/>
                </a:lnTo>
                <a:lnTo>
                  <a:pt x="1702841" y="1141679"/>
                </a:lnTo>
                <a:lnTo>
                  <a:pt x="1736242" y="1103299"/>
                </a:lnTo>
                <a:lnTo>
                  <a:pt x="1768970" y="1064260"/>
                </a:lnTo>
                <a:lnTo>
                  <a:pt x="1800987" y="1024648"/>
                </a:lnTo>
                <a:lnTo>
                  <a:pt x="1832279" y="984453"/>
                </a:lnTo>
                <a:lnTo>
                  <a:pt x="1862836" y="943711"/>
                </a:lnTo>
                <a:lnTo>
                  <a:pt x="1892642" y="902411"/>
                </a:lnTo>
                <a:lnTo>
                  <a:pt x="1921662" y="860552"/>
                </a:lnTo>
                <a:lnTo>
                  <a:pt x="1949869" y="818172"/>
                </a:lnTo>
                <a:lnTo>
                  <a:pt x="1977263" y="775246"/>
                </a:lnTo>
                <a:lnTo>
                  <a:pt x="2003806" y="731799"/>
                </a:lnTo>
                <a:lnTo>
                  <a:pt x="2029498" y="687832"/>
                </a:lnTo>
                <a:lnTo>
                  <a:pt x="2054288" y="643356"/>
                </a:lnTo>
                <a:lnTo>
                  <a:pt x="2078177" y="598385"/>
                </a:lnTo>
                <a:lnTo>
                  <a:pt x="2101138" y="552919"/>
                </a:lnTo>
                <a:lnTo>
                  <a:pt x="2123148" y="506971"/>
                </a:lnTo>
                <a:lnTo>
                  <a:pt x="2144204" y="460679"/>
                </a:lnTo>
                <a:lnTo>
                  <a:pt x="2164397" y="414007"/>
                </a:lnTo>
                <a:lnTo>
                  <a:pt x="2183676" y="366979"/>
                </a:lnTo>
                <a:lnTo>
                  <a:pt x="2202027" y="319595"/>
                </a:lnTo>
                <a:lnTo>
                  <a:pt x="2219439" y="271868"/>
                </a:lnTo>
                <a:lnTo>
                  <a:pt x="2235860" y="223812"/>
                </a:lnTo>
                <a:lnTo>
                  <a:pt x="2251278" y="175437"/>
                </a:lnTo>
                <a:lnTo>
                  <a:pt x="2265654" y="126746"/>
                </a:lnTo>
                <a:lnTo>
                  <a:pt x="2278977" y="77762"/>
                </a:lnTo>
                <a:lnTo>
                  <a:pt x="2291207" y="28486"/>
                </a:lnTo>
                <a:lnTo>
                  <a:pt x="2297595" y="0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968701" y="8031288"/>
            <a:ext cx="2319655" cy="2256155"/>
          </a:xfrm>
          <a:custGeom>
            <a:avLst/>
            <a:gdLst/>
            <a:ahLst/>
            <a:cxnLst/>
            <a:rect l="l" t="t" r="r" b="b"/>
            <a:pathLst>
              <a:path w="2319655" h="2256154">
                <a:moveTo>
                  <a:pt x="1197813" y="1557642"/>
                </a:moveTo>
                <a:lnTo>
                  <a:pt x="1197597" y="1557642"/>
                </a:lnTo>
                <a:lnTo>
                  <a:pt x="963002" y="1557642"/>
                </a:lnTo>
                <a:lnTo>
                  <a:pt x="961555" y="1559788"/>
                </a:lnTo>
                <a:lnTo>
                  <a:pt x="960424" y="1561553"/>
                </a:lnTo>
                <a:lnTo>
                  <a:pt x="960424" y="1967560"/>
                </a:lnTo>
                <a:lnTo>
                  <a:pt x="956284" y="1977415"/>
                </a:lnTo>
                <a:lnTo>
                  <a:pt x="956221" y="1977593"/>
                </a:lnTo>
                <a:lnTo>
                  <a:pt x="955446" y="1979358"/>
                </a:lnTo>
                <a:lnTo>
                  <a:pt x="960424" y="1967560"/>
                </a:lnTo>
                <a:lnTo>
                  <a:pt x="960424" y="1561553"/>
                </a:lnTo>
                <a:lnTo>
                  <a:pt x="933437" y="1603641"/>
                </a:lnTo>
                <a:lnTo>
                  <a:pt x="906449" y="1648193"/>
                </a:lnTo>
                <a:lnTo>
                  <a:pt x="880630" y="1693443"/>
                </a:lnTo>
                <a:lnTo>
                  <a:pt x="855992" y="1739366"/>
                </a:lnTo>
                <a:lnTo>
                  <a:pt x="832586" y="1785962"/>
                </a:lnTo>
                <a:lnTo>
                  <a:pt x="810348" y="1833118"/>
                </a:lnTo>
                <a:lnTo>
                  <a:pt x="789216" y="1880793"/>
                </a:lnTo>
                <a:lnTo>
                  <a:pt x="769226" y="1928952"/>
                </a:lnTo>
                <a:lnTo>
                  <a:pt x="758634" y="1956346"/>
                </a:lnTo>
                <a:lnTo>
                  <a:pt x="750404" y="1977593"/>
                </a:lnTo>
                <a:lnTo>
                  <a:pt x="732802" y="2026666"/>
                </a:lnTo>
                <a:lnTo>
                  <a:pt x="716445" y="2076170"/>
                </a:lnTo>
                <a:lnTo>
                  <a:pt x="701370" y="2126081"/>
                </a:lnTo>
                <a:lnTo>
                  <a:pt x="687628" y="2176361"/>
                </a:lnTo>
                <a:lnTo>
                  <a:pt x="675246" y="2227008"/>
                </a:lnTo>
                <a:lnTo>
                  <a:pt x="669061" y="2255723"/>
                </a:lnTo>
                <a:lnTo>
                  <a:pt x="866622" y="2255723"/>
                </a:lnTo>
                <a:lnTo>
                  <a:pt x="869670" y="2242807"/>
                </a:lnTo>
                <a:lnTo>
                  <a:pt x="882497" y="2194102"/>
                </a:lnTo>
                <a:lnTo>
                  <a:pt x="896594" y="2145754"/>
                </a:lnTo>
                <a:lnTo>
                  <a:pt x="911910" y="2097773"/>
                </a:lnTo>
                <a:lnTo>
                  <a:pt x="928458" y="2050199"/>
                </a:lnTo>
                <a:lnTo>
                  <a:pt x="946213" y="2003044"/>
                </a:lnTo>
                <a:lnTo>
                  <a:pt x="960602" y="1967560"/>
                </a:lnTo>
                <a:lnTo>
                  <a:pt x="996505" y="1888515"/>
                </a:lnTo>
                <a:lnTo>
                  <a:pt x="1018705" y="1843900"/>
                </a:lnTo>
                <a:lnTo>
                  <a:pt x="1042009" y="1799844"/>
                </a:lnTo>
                <a:lnTo>
                  <a:pt x="1066406" y="1756384"/>
                </a:lnTo>
                <a:lnTo>
                  <a:pt x="1091882" y="1713547"/>
                </a:lnTo>
                <a:lnTo>
                  <a:pt x="1118425" y="1671358"/>
                </a:lnTo>
                <a:lnTo>
                  <a:pt x="1146035" y="1629841"/>
                </a:lnTo>
                <a:lnTo>
                  <a:pt x="1178699" y="1583524"/>
                </a:lnTo>
                <a:lnTo>
                  <a:pt x="1195527" y="1560715"/>
                </a:lnTo>
                <a:lnTo>
                  <a:pt x="1197813" y="1557642"/>
                </a:lnTo>
                <a:close/>
              </a:path>
              <a:path w="2319655" h="2256154">
                <a:moveTo>
                  <a:pt x="2319299" y="1907730"/>
                </a:moveTo>
                <a:lnTo>
                  <a:pt x="2264372" y="1929028"/>
                </a:lnTo>
                <a:lnTo>
                  <a:pt x="2220988" y="1950593"/>
                </a:lnTo>
                <a:lnTo>
                  <a:pt x="2179358" y="1975408"/>
                </a:lnTo>
                <a:lnTo>
                  <a:pt x="2139683" y="2003298"/>
                </a:lnTo>
                <a:lnTo>
                  <a:pt x="2102205" y="2034108"/>
                </a:lnTo>
                <a:lnTo>
                  <a:pt x="2067140" y="2067661"/>
                </a:lnTo>
                <a:lnTo>
                  <a:pt x="2034705" y="2103805"/>
                </a:lnTo>
                <a:lnTo>
                  <a:pt x="2005139" y="2142350"/>
                </a:lnTo>
                <a:lnTo>
                  <a:pt x="1990585" y="2164778"/>
                </a:lnTo>
                <a:lnTo>
                  <a:pt x="1978660" y="2183142"/>
                </a:lnTo>
                <a:lnTo>
                  <a:pt x="1957730" y="2221573"/>
                </a:lnTo>
                <a:lnTo>
                  <a:pt x="1955393" y="2226767"/>
                </a:lnTo>
                <a:lnTo>
                  <a:pt x="1946592" y="2246261"/>
                </a:lnTo>
                <a:lnTo>
                  <a:pt x="1942325" y="2255723"/>
                </a:lnTo>
                <a:lnTo>
                  <a:pt x="2160892" y="2255723"/>
                </a:lnTo>
                <a:lnTo>
                  <a:pt x="2162124" y="2253780"/>
                </a:lnTo>
                <a:lnTo>
                  <a:pt x="2173782" y="2237663"/>
                </a:lnTo>
                <a:lnTo>
                  <a:pt x="2212136" y="2194991"/>
                </a:lnTo>
                <a:lnTo>
                  <a:pt x="2253983" y="2157679"/>
                </a:lnTo>
                <a:lnTo>
                  <a:pt x="2302383" y="2125573"/>
                </a:lnTo>
                <a:lnTo>
                  <a:pt x="2319299" y="2116404"/>
                </a:lnTo>
                <a:lnTo>
                  <a:pt x="2319299" y="1907730"/>
                </a:lnTo>
                <a:close/>
              </a:path>
              <a:path w="2319655" h="2256154">
                <a:moveTo>
                  <a:pt x="2319299" y="1298282"/>
                </a:moveTo>
                <a:lnTo>
                  <a:pt x="2278773" y="1306601"/>
                </a:lnTo>
                <a:lnTo>
                  <a:pt x="2231479" y="1318907"/>
                </a:lnTo>
                <a:lnTo>
                  <a:pt x="2184831" y="1333576"/>
                </a:lnTo>
                <a:lnTo>
                  <a:pt x="2138896" y="1350505"/>
                </a:lnTo>
                <a:lnTo>
                  <a:pt x="2093760" y="1369568"/>
                </a:lnTo>
                <a:lnTo>
                  <a:pt x="2049487" y="1390662"/>
                </a:lnTo>
                <a:lnTo>
                  <a:pt x="2006142" y="1413649"/>
                </a:lnTo>
                <a:lnTo>
                  <a:pt x="1963801" y="1438427"/>
                </a:lnTo>
                <a:lnTo>
                  <a:pt x="1922538" y="1464868"/>
                </a:lnTo>
                <a:lnTo>
                  <a:pt x="1882406" y="1492872"/>
                </a:lnTo>
                <a:lnTo>
                  <a:pt x="1839201" y="1525333"/>
                </a:lnTo>
                <a:lnTo>
                  <a:pt x="1821218" y="1539735"/>
                </a:lnTo>
                <a:lnTo>
                  <a:pt x="1797062" y="1559090"/>
                </a:lnTo>
                <a:lnTo>
                  <a:pt x="1756029" y="1594142"/>
                </a:lnTo>
                <a:lnTo>
                  <a:pt x="1716138" y="1630476"/>
                </a:lnTo>
                <a:lnTo>
                  <a:pt x="1678012" y="1667497"/>
                </a:lnTo>
                <a:lnTo>
                  <a:pt x="1639849" y="1706968"/>
                </a:lnTo>
                <a:lnTo>
                  <a:pt x="1608010" y="1741754"/>
                </a:lnTo>
                <a:lnTo>
                  <a:pt x="1576895" y="1777365"/>
                </a:lnTo>
                <a:lnTo>
                  <a:pt x="1546656" y="1813839"/>
                </a:lnTo>
                <a:lnTo>
                  <a:pt x="1517484" y="1851164"/>
                </a:lnTo>
                <a:lnTo>
                  <a:pt x="1489544" y="1889366"/>
                </a:lnTo>
                <a:lnTo>
                  <a:pt x="1463001" y="1928469"/>
                </a:lnTo>
                <a:lnTo>
                  <a:pt x="1451190" y="1947405"/>
                </a:lnTo>
                <a:lnTo>
                  <a:pt x="1439011" y="1966912"/>
                </a:lnTo>
                <a:lnTo>
                  <a:pt x="1413979" y="2011210"/>
                </a:lnTo>
                <a:lnTo>
                  <a:pt x="1392199" y="2054999"/>
                </a:lnTo>
                <a:lnTo>
                  <a:pt x="1372882" y="2099805"/>
                </a:lnTo>
                <a:lnTo>
                  <a:pt x="1356194" y="2145563"/>
                </a:lnTo>
                <a:lnTo>
                  <a:pt x="1347597" y="2174468"/>
                </a:lnTo>
                <a:lnTo>
                  <a:pt x="1342313" y="2192197"/>
                </a:lnTo>
                <a:lnTo>
                  <a:pt x="1331429" y="2239657"/>
                </a:lnTo>
                <a:lnTo>
                  <a:pt x="1328864" y="2255723"/>
                </a:lnTo>
                <a:lnTo>
                  <a:pt x="1524736" y="2255723"/>
                </a:lnTo>
                <a:lnTo>
                  <a:pt x="1530705" y="2231669"/>
                </a:lnTo>
                <a:lnTo>
                  <a:pt x="1543558" y="2191181"/>
                </a:lnTo>
                <a:lnTo>
                  <a:pt x="1571409" y="2126208"/>
                </a:lnTo>
                <a:lnTo>
                  <a:pt x="1596555" y="2079447"/>
                </a:lnTo>
                <a:lnTo>
                  <a:pt x="1624203" y="2034108"/>
                </a:lnTo>
                <a:lnTo>
                  <a:pt x="1654022" y="1990128"/>
                </a:lnTo>
                <a:lnTo>
                  <a:pt x="1679257" y="1956041"/>
                </a:lnTo>
                <a:lnTo>
                  <a:pt x="1703539" y="1925612"/>
                </a:lnTo>
                <a:lnTo>
                  <a:pt x="1737753" y="1885276"/>
                </a:lnTo>
                <a:lnTo>
                  <a:pt x="1773212" y="1845957"/>
                </a:lnTo>
                <a:lnTo>
                  <a:pt x="1809877" y="1807756"/>
                </a:lnTo>
                <a:lnTo>
                  <a:pt x="1847735" y="1770735"/>
                </a:lnTo>
                <a:lnTo>
                  <a:pt x="1886737" y="1734972"/>
                </a:lnTo>
                <a:lnTo>
                  <a:pt x="1926869" y="1700530"/>
                </a:lnTo>
                <a:lnTo>
                  <a:pt x="1957819" y="1675739"/>
                </a:lnTo>
                <a:lnTo>
                  <a:pt x="1967357" y="1668094"/>
                </a:lnTo>
                <a:lnTo>
                  <a:pt x="1968119" y="1667497"/>
                </a:lnTo>
                <a:lnTo>
                  <a:pt x="1957819" y="1675739"/>
                </a:lnTo>
                <a:lnTo>
                  <a:pt x="1988756" y="1652828"/>
                </a:lnTo>
                <a:lnTo>
                  <a:pt x="2029968" y="1624622"/>
                </a:lnTo>
                <a:lnTo>
                  <a:pt x="2072259" y="1598079"/>
                </a:lnTo>
                <a:lnTo>
                  <a:pt x="2115616" y="1573377"/>
                </a:lnTo>
                <a:lnTo>
                  <a:pt x="2160054" y="1550631"/>
                </a:lnTo>
                <a:lnTo>
                  <a:pt x="2235416" y="1519428"/>
                </a:lnTo>
                <a:lnTo>
                  <a:pt x="2289352" y="1502435"/>
                </a:lnTo>
                <a:lnTo>
                  <a:pt x="2319299" y="1495120"/>
                </a:lnTo>
                <a:lnTo>
                  <a:pt x="2319299" y="1298282"/>
                </a:lnTo>
                <a:close/>
              </a:path>
              <a:path w="2319655" h="2256154">
                <a:moveTo>
                  <a:pt x="2319299" y="667308"/>
                </a:moveTo>
                <a:lnTo>
                  <a:pt x="2259965" y="678522"/>
                </a:lnTo>
                <a:lnTo>
                  <a:pt x="2212657" y="688848"/>
                </a:lnTo>
                <a:lnTo>
                  <a:pt x="2165604" y="700290"/>
                </a:lnTo>
                <a:lnTo>
                  <a:pt x="2118842" y="712876"/>
                </a:lnTo>
                <a:lnTo>
                  <a:pt x="2072373" y="726605"/>
                </a:lnTo>
                <a:lnTo>
                  <a:pt x="2026246" y="741489"/>
                </a:lnTo>
                <a:lnTo>
                  <a:pt x="1980463" y="757555"/>
                </a:lnTo>
                <a:lnTo>
                  <a:pt x="1935187" y="774636"/>
                </a:lnTo>
                <a:lnTo>
                  <a:pt x="1890293" y="792695"/>
                </a:lnTo>
                <a:lnTo>
                  <a:pt x="1845792" y="811733"/>
                </a:lnTo>
                <a:lnTo>
                  <a:pt x="1801736" y="831748"/>
                </a:lnTo>
                <a:lnTo>
                  <a:pt x="1758162" y="852754"/>
                </a:lnTo>
                <a:lnTo>
                  <a:pt x="1715071" y="874763"/>
                </a:lnTo>
                <a:lnTo>
                  <a:pt x="1672526" y="897763"/>
                </a:lnTo>
                <a:lnTo>
                  <a:pt x="1630527" y="921778"/>
                </a:lnTo>
                <a:lnTo>
                  <a:pt x="1589125" y="946797"/>
                </a:lnTo>
                <a:lnTo>
                  <a:pt x="1554810" y="968730"/>
                </a:lnTo>
                <a:lnTo>
                  <a:pt x="1548345" y="972858"/>
                </a:lnTo>
                <a:lnTo>
                  <a:pt x="1508226" y="999934"/>
                </a:lnTo>
                <a:lnTo>
                  <a:pt x="1465275" y="1030490"/>
                </a:lnTo>
                <a:lnTo>
                  <a:pt x="1423085" y="1062075"/>
                </a:lnTo>
                <a:lnTo>
                  <a:pt x="1381709" y="1094676"/>
                </a:lnTo>
                <a:lnTo>
                  <a:pt x="1341170" y="1128306"/>
                </a:lnTo>
                <a:lnTo>
                  <a:pt x="1301508" y="1162964"/>
                </a:lnTo>
                <a:lnTo>
                  <a:pt x="1262773" y="1198638"/>
                </a:lnTo>
                <a:lnTo>
                  <a:pt x="1235316" y="1225308"/>
                </a:lnTo>
                <a:lnTo>
                  <a:pt x="1188237" y="1273035"/>
                </a:lnTo>
                <a:lnTo>
                  <a:pt x="1152499" y="1311744"/>
                </a:lnTo>
                <a:lnTo>
                  <a:pt x="1117841" y="1351483"/>
                </a:lnTo>
                <a:lnTo>
                  <a:pt x="1084605" y="1391640"/>
                </a:lnTo>
                <a:lnTo>
                  <a:pt x="1052322" y="1432560"/>
                </a:lnTo>
                <a:lnTo>
                  <a:pt x="1021029" y="1474241"/>
                </a:lnTo>
                <a:lnTo>
                  <a:pt x="990765" y="1516646"/>
                </a:lnTo>
                <a:lnTo>
                  <a:pt x="976210" y="1538147"/>
                </a:lnTo>
                <a:lnTo>
                  <a:pt x="965974" y="1553248"/>
                </a:lnTo>
                <a:lnTo>
                  <a:pt x="1201039" y="1553248"/>
                </a:lnTo>
                <a:lnTo>
                  <a:pt x="1197597" y="1557642"/>
                </a:lnTo>
                <a:lnTo>
                  <a:pt x="1201089" y="1553248"/>
                </a:lnTo>
                <a:lnTo>
                  <a:pt x="1203464" y="1550060"/>
                </a:lnTo>
                <a:lnTo>
                  <a:pt x="1212672" y="1538147"/>
                </a:lnTo>
                <a:lnTo>
                  <a:pt x="1206728" y="1545971"/>
                </a:lnTo>
                <a:lnTo>
                  <a:pt x="1228217" y="1519059"/>
                </a:lnTo>
                <a:lnTo>
                  <a:pt x="1259789" y="1481264"/>
                </a:lnTo>
                <a:lnTo>
                  <a:pt x="1292275" y="1444307"/>
                </a:lnTo>
                <a:lnTo>
                  <a:pt x="1325689" y="1408176"/>
                </a:lnTo>
                <a:lnTo>
                  <a:pt x="1359992" y="1372920"/>
                </a:lnTo>
                <a:lnTo>
                  <a:pt x="1395183" y="1338541"/>
                </a:lnTo>
                <a:lnTo>
                  <a:pt x="1431239" y="1305064"/>
                </a:lnTo>
                <a:lnTo>
                  <a:pt x="1468145" y="1272514"/>
                </a:lnTo>
                <a:lnTo>
                  <a:pt x="1505889" y="1240891"/>
                </a:lnTo>
                <a:lnTo>
                  <a:pt x="1565884" y="1194612"/>
                </a:lnTo>
                <a:lnTo>
                  <a:pt x="1607566" y="1165009"/>
                </a:lnTo>
                <a:lnTo>
                  <a:pt x="1649996" y="1136510"/>
                </a:lnTo>
                <a:lnTo>
                  <a:pt x="1693151" y="1109116"/>
                </a:lnTo>
                <a:lnTo>
                  <a:pt x="1736979" y="1082840"/>
                </a:lnTo>
                <a:lnTo>
                  <a:pt x="1781467" y="1057706"/>
                </a:lnTo>
                <a:lnTo>
                  <a:pt x="1826602" y="1033716"/>
                </a:lnTo>
                <a:lnTo>
                  <a:pt x="1872335" y="1010881"/>
                </a:lnTo>
                <a:lnTo>
                  <a:pt x="1918652" y="989215"/>
                </a:lnTo>
                <a:lnTo>
                  <a:pt x="1989239" y="959497"/>
                </a:lnTo>
                <a:lnTo>
                  <a:pt x="2036432" y="941743"/>
                </a:lnTo>
                <a:lnTo>
                  <a:pt x="2084044" y="925169"/>
                </a:lnTo>
                <a:lnTo>
                  <a:pt x="2132063" y="909802"/>
                </a:lnTo>
                <a:lnTo>
                  <a:pt x="2180450" y="895667"/>
                </a:lnTo>
                <a:lnTo>
                  <a:pt x="2229193" y="882764"/>
                </a:lnTo>
                <a:lnTo>
                  <a:pt x="2278253" y="871131"/>
                </a:lnTo>
                <a:lnTo>
                  <a:pt x="2319299" y="862520"/>
                </a:lnTo>
                <a:lnTo>
                  <a:pt x="2319299" y="667308"/>
                </a:lnTo>
                <a:close/>
              </a:path>
              <a:path w="2319655" h="2256154">
                <a:moveTo>
                  <a:pt x="2319299" y="0"/>
                </a:moveTo>
                <a:lnTo>
                  <a:pt x="2235212" y="6057"/>
                </a:lnTo>
                <a:lnTo>
                  <a:pt x="2182736" y="14008"/>
                </a:lnTo>
                <a:lnTo>
                  <a:pt x="2130641" y="24599"/>
                </a:lnTo>
                <a:lnTo>
                  <a:pt x="2079040" y="37528"/>
                </a:lnTo>
                <a:lnTo>
                  <a:pt x="2032914" y="50825"/>
                </a:lnTo>
                <a:lnTo>
                  <a:pt x="1987130" y="65341"/>
                </a:lnTo>
                <a:lnTo>
                  <a:pt x="1941664" y="80962"/>
                </a:lnTo>
                <a:lnTo>
                  <a:pt x="1896503" y="97510"/>
                </a:lnTo>
                <a:lnTo>
                  <a:pt x="1851621" y="114858"/>
                </a:lnTo>
                <a:lnTo>
                  <a:pt x="1807019" y="132854"/>
                </a:lnTo>
                <a:lnTo>
                  <a:pt x="1762658" y="151345"/>
                </a:lnTo>
                <a:lnTo>
                  <a:pt x="1718551" y="170192"/>
                </a:lnTo>
                <a:lnTo>
                  <a:pt x="1673428" y="190042"/>
                </a:lnTo>
                <a:lnTo>
                  <a:pt x="1628584" y="210540"/>
                </a:lnTo>
                <a:lnTo>
                  <a:pt x="1584045" y="231698"/>
                </a:lnTo>
                <a:lnTo>
                  <a:pt x="1539824" y="253517"/>
                </a:lnTo>
                <a:lnTo>
                  <a:pt x="1495933" y="275983"/>
                </a:lnTo>
                <a:lnTo>
                  <a:pt x="1452384" y="299097"/>
                </a:lnTo>
                <a:lnTo>
                  <a:pt x="1409192" y="322872"/>
                </a:lnTo>
                <a:lnTo>
                  <a:pt x="1386039" y="336080"/>
                </a:lnTo>
                <a:lnTo>
                  <a:pt x="1366354" y="347306"/>
                </a:lnTo>
                <a:lnTo>
                  <a:pt x="1323911" y="372376"/>
                </a:lnTo>
                <a:lnTo>
                  <a:pt x="1281861" y="398119"/>
                </a:lnTo>
                <a:lnTo>
                  <a:pt x="1240218" y="424510"/>
                </a:lnTo>
                <a:lnTo>
                  <a:pt x="1198994" y="451548"/>
                </a:lnTo>
                <a:lnTo>
                  <a:pt x="1158201" y="479247"/>
                </a:lnTo>
                <a:lnTo>
                  <a:pt x="1117854" y="507606"/>
                </a:lnTo>
                <a:lnTo>
                  <a:pt x="1076718" y="537489"/>
                </a:lnTo>
                <a:lnTo>
                  <a:pt x="1036040" y="567994"/>
                </a:lnTo>
                <a:lnTo>
                  <a:pt x="995845" y="599135"/>
                </a:lnTo>
                <a:lnTo>
                  <a:pt x="956144" y="630910"/>
                </a:lnTo>
                <a:lnTo>
                  <a:pt x="916978" y="663321"/>
                </a:lnTo>
                <a:lnTo>
                  <a:pt x="878370" y="696379"/>
                </a:lnTo>
                <a:lnTo>
                  <a:pt x="846467" y="724649"/>
                </a:lnTo>
                <a:lnTo>
                  <a:pt x="802868" y="764451"/>
                </a:lnTo>
                <a:lnTo>
                  <a:pt x="766038" y="799465"/>
                </a:lnTo>
                <a:lnTo>
                  <a:pt x="729856" y="835152"/>
                </a:lnTo>
                <a:lnTo>
                  <a:pt x="694334" y="871499"/>
                </a:lnTo>
                <a:lnTo>
                  <a:pt x="659485" y="908519"/>
                </a:lnTo>
                <a:lnTo>
                  <a:pt x="625348" y="946213"/>
                </a:lnTo>
                <a:lnTo>
                  <a:pt x="591947" y="984592"/>
                </a:lnTo>
                <a:lnTo>
                  <a:pt x="559231" y="1023632"/>
                </a:lnTo>
                <a:lnTo>
                  <a:pt x="527215" y="1063244"/>
                </a:lnTo>
                <a:lnTo>
                  <a:pt x="495922" y="1103426"/>
                </a:lnTo>
                <a:lnTo>
                  <a:pt x="465353" y="1144181"/>
                </a:lnTo>
                <a:lnTo>
                  <a:pt x="435559" y="1185481"/>
                </a:lnTo>
                <a:lnTo>
                  <a:pt x="426745" y="1198194"/>
                </a:lnTo>
                <a:lnTo>
                  <a:pt x="406539" y="1227328"/>
                </a:lnTo>
                <a:lnTo>
                  <a:pt x="378320" y="1269720"/>
                </a:lnTo>
                <a:lnTo>
                  <a:pt x="350939" y="1312646"/>
                </a:lnTo>
                <a:lnTo>
                  <a:pt x="324383" y="1356093"/>
                </a:lnTo>
                <a:lnTo>
                  <a:pt x="298704" y="1400048"/>
                </a:lnTo>
                <a:lnTo>
                  <a:pt x="273913" y="1444523"/>
                </a:lnTo>
                <a:lnTo>
                  <a:pt x="250024" y="1489494"/>
                </a:lnTo>
                <a:lnTo>
                  <a:pt x="227063" y="1534960"/>
                </a:lnTo>
                <a:lnTo>
                  <a:pt x="205054" y="1580921"/>
                </a:lnTo>
                <a:lnTo>
                  <a:pt x="183984" y="1627212"/>
                </a:lnTo>
                <a:lnTo>
                  <a:pt x="163804" y="1673872"/>
                </a:lnTo>
                <a:lnTo>
                  <a:pt x="144526" y="1720900"/>
                </a:lnTo>
                <a:lnTo>
                  <a:pt x="138684" y="1735988"/>
                </a:lnTo>
                <a:lnTo>
                  <a:pt x="126161" y="1768284"/>
                </a:lnTo>
                <a:lnTo>
                  <a:pt x="108762" y="1816011"/>
                </a:lnTo>
                <a:lnTo>
                  <a:pt x="92341" y="1864067"/>
                </a:lnTo>
                <a:lnTo>
                  <a:pt x="76923" y="1912454"/>
                </a:lnTo>
                <a:lnTo>
                  <a:pt x="62547" y="1961134"/>
                </a:lnTo>
                <a:lnTo>
                  <a:pt x="49225" y="2010130"/>
                </a:lnTo>
                <a:lnTo>
                  <a:pt x="36995" y="2059406"/>
                </a:lnTo>
                <a:lnTo>
                  <a:pt x="25869" y="2108962"/>
                </a:lnTo>
                <a:lnTo>
                  <a:pt x="15900" y="2158784"/>
                </a:lnTo>
                <a:lnTo>
                  <a:pt x="7086" y="2208860"/>
                </a:lnTo>
                <a:lnTo>
                  <a:pt x="0" y="2255723"/>
                </a:lnTo>
                <a:lnTo>
                  <a:pt x="193802" y="2255723"/>
                </a:lnTo>
                <a:lnTo>
                  <a:pt x="200850" y="2214943"/>
                </a:lnTo>
                <a:lnTo>
                  <a:pt x="210972" y="2163546"/>
                </a:lnTo>
                <a:lnTo>
                  <a:pt x="222300" y="2112416"/>
                </a:lnTo>
                <a:lnTo>
                  <a:pt x="234823" y="2061552"/>
                </a:lnTo>
                <a:lnTo>
                  <a:pt x="248500" y="2010994"/>
                </a:lnTo>
                <a:lnTo>
                  <a:pt x="263334" y="1960753"/>
                </a:lnTo>
                <a:lnTo>
                  <a:pt x="279311" y="1910854"/>
                </a:lnTo>
                <a:lnTo>
                  <a:pt x="296405" y="1861324"/>
                </a:lnTo>
                <a:lnTo>
                  <a:pt x="319976" y="1798320"/>
                </a:lnTo>
                <a:lnTo>
                  <a:pt x="339077" y="1750733"/>
                </a:lnTo>
                <a:lnTo>
                  <a:pt x="345287" y="1735988"/>
                </a:lnTo>
                <a:lnTo>
                  <a:pt x="341134" y="1746046"/>
                </a:lnTo>
                <a:lnTo>
                  <a:pt x="355841" y="1712518"/>
                </a:lnTo>
                <a:lnTo>
                  <a:pt x="377050" y="1666455"/>
                </a:lnTo>
                <a:lnTo>
                  <a:pt x="399186" y="1620850"/>
                </a:lnTo>
                <a:lnTo>
                  <a:pt x="422249" y="1575701"/>
                </a:lnTo>
                <a:lnTo>
                  <a:pt x="446214" y="1531023"/>
                </a:lnTo>
                <a:lnTo>
                  <a:pt x="471081" y="1486839"/>
                </a:lnTo>
                <a:lnTo>
                  <a:pt x="496824" y="1443151"/>
                </a:lnTo>
                <a:lnTo>
                  <a:pt x="523405" y="1400048"/>
                </a:lnTo>
                <a:lnTo>
                  <a:pt x="550900" y="1357376"/>
                </a:lnTo>
                <a:lnTo>
                  <a:pt x="579221" y="1315300"/>
                </a:lnTo>
                <a:lnTo>
                  <a:pt x="621131" y="1256157"/>
                </a:lnTo>
                <a:lnTo>
                  <a:pt x="649681" y="1217764"/>
                </a:lnTo>
                <a:lnTo>
                  <a:pt x="649541" y="1217764"/>
                </a:lnTo>
                <a:lnTo>
                  <a:pt x="652703" y="1213751"/>
                </a:lnTo>
                <a:lnTo>
                  <a:pt x="652780" y="1213561"/>
                </a:lnTo>
                <a:lnTo>
                  <a:pt x="664654" y="1198194"/>
                </a:lnTo>
                <a:lnTo>
                  <a:pt x="658647" y="1206080"/>
                </a:lnTo>
                <a:lnTo>
                  <a:pt x="680453" y="1178623"/>
                </a:lnTo>
                <a:lnTo>
                  <a:pt x="712063" y="1140155"/>
                </a:lnTo>
                <a:lnTo>
                  <a:pt x="744372" y="1102296"/>
                </a:lnTo>
                <a:lnTo>
                  <a:pt x="777392" y="1065047"/>
                </a:lnTo>
                <a:lnTo>
                  <a:pt x="811085" y="1028420"/>
                </a:lnTo>
                <a:lnTo>
                  <a:pt x="845451" y="992428"/>
                </a:lnTo>
                <a:lnTo>
                  <a:pt x="880478" y="957059"/>
                </a:lnTo>
                <a:lnTo>
                  <a:pt x="916127" y="922324"/>
                </a:lnTo>
                <a:lnTo>
                  <a:pt x="952398" y="888238"/>
                </a:lnTo>
                <a:lnTo>
                  <a:pt x="989279" y="854798"/>
                </a:lnTo>
                <a:lnTo>
                  <a:pt x="1026744" y="822007"/>
                </a:lnTo>
                <a:lnTo>
                  <a:pt x="1056144" y="797077"/>
                </a:lnTo>
                <a:lnTo>
                  <a:pt x="1085862" y="772553"/>
                </a:lnTo>
                <a:lnTo>
                  <a:pt x="1115898" y="748411"/>
                </a:lnTo>
                <a:lnTo>
                  <a:pt x="1131138" y="736422"/>
                </a:lnTo>
                <a:lnTo>
                  <a:pt x="1132039" y="735685"/>
                </a:lnTo>
                <a:lnTo>
                  <a:pt x="1132179" y="735520"/>
                </a:lnTo>
                <a:lnTo>
                  <a:pt x="1146238" y="724649"/>
                </a:lnTo>
                <a:lnTo>
                  <a:pt x="1139304" y="730097"/>
                </a:lnTo>
                <a:lnTo>
                  <a:pt x="1166342" y="709701"/>
                </a:lnTo>
                <a:lnTo>
                  <a:pt x="1206423" y="680351"/>
                </a:lnTo>
                <a:lnTo>
                  <a:pt x="1246974" y="651649"/>
                </a:lnTo>
                <a:lnTo>
                  <a:pt x="1287983" y="623608"/>
                </a:lnTo>
                <a:lnTo>
                  <a:pt x="1329423" y="596239"/>
                </a:lnTo>
                <a:lnTo>
                  <a:pt x="1371307" y="569518"/>
                </a:lnTo>
                <a:lnTo>
                  <a:pt x="1413598" y="543458"/>
                </a:lnTo>
                <a:lnTo>
                  <a:pt x="1456283" y="518071"/>
                </a:lnTo>
                <a:lnTo>
                  <a:pt x="1499362" y="493331"/>
                </a:lnTo>
                <a:lnTo>
                  <a:pt x="1542821" y="469265"/>
                </a:lnTo>
                <a:lnTo>
                  <a:pt x="1586649" y="445858"/>
                </a:lnTo>
                <a:lnTo>
                  <a:pt x="1630819" y="423125"/>
                </a:lnTo>
                <a:lnTo>
                  <a:pt x="1675333" y="401053"/>
                </a:lnTo>
                <a:lnTo>
                  <a:pt x="1716087" y="381558"/>
                </a:lnTo>
                <a:lnTo>
                  <a:pt x="1757095" y="362623"/>
                </a:lnTo>
                <a:lnTo>
                  <a:pt x="1798358" y="344233"/>
                </a:lnTo>
                <a:lnTo>
                  <a:pt x="1831759" y="329857"/>
                </a:lnTo>
                <a:lnTo>
                  <a:pt x="1836280" y="327901"/>
                </a:lnTo>
                <a:lnTo>
                  <a:pt x="1839645" y="326453"/>
                </a:lnTo>
                <a:lnTo>
                  <a:pt x="1839772" y="326453"/>
                </a:lnTo>
                <a:lnTo>
                  <a:pt x="1865033" y="315976"/>
                </a:lnTo>
                <a:lnTo>
                  <a:pt x="1913661" y="296303"/>
                </a:lnTo>
                <a:lnTo>
                  <a:pt x="1962734" y="277342"/>
                </a:lnTo>
                <a:lnTo>
                  <a:pt x="2012238" y="259397"/>
                </a:lnTo>
                <a:lnTo>
                  <a:pt x="2062162" y="242760"/>
                </a:lnTo>
                <a:lnTo>
                  <a:pt x="2112530" y="227698"/>
                </a:lnTo>
                <a:lnTo>
                  <a:pt x="2163318" y="214528"/>
                </a:lnTo>
                <a:lnTo>
                  <a:pt x="2214511" y="203517"/>
                </a:lnTo>
                <a:lnTo>
                  <a:pt x="2254186" y="196938"/>
                </a:lnTo>
                <a:lnTo>
                  <a:pt x="2319299" y="191973"/>
                </a:lnTo>
                <a:lnTo>
                  <a:pt x="2319299" y="0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267863" y="563984"/>
            <a:ext cx="8020684" cy="9154160"/>
            <a:chOff x="10267863" y="563984"/>
            <a:chExt cx="8020684" cy="9154160"/>
          </a:xfrm>
        </p:grpSpPr>
        <p:sp>
          <p:nvSpPr>
            <p:cNvPr id="3" name="object 3" descr=""/>
            <p:cNvSpPr/>
            <p:nvPr/>
          </p:nvSpPr>
          <p:spPr>
            <a:xfrm>
              <a:off x="14787307" y="563984"/>
              <a:ext cx="3500754" cy="9154160"/>
            </a:xfrm>
            <a:custGeom>
              <a:avLst/>
              <a:gdLst/>
              <a:ahLst/>
              <a:cxnLst/>
              <a:rect l="l" t="t" r="r" b="b"/>
              <a:pathLst>
                <a:path w="3500755" h="9154160">
                  <a:moveTo>
                    <a:pt x="3500692" y="9154094"/>
                  </a:moveTo>
                  <a:lnTo>
                    <a:pt x="420592" y="9154094"/>
                  </a:lnTo>
                  <a:lnTo>
                    <a:pt x="390562" y="9149612"/>
                  </a:lnTo>
                  <a:lnTo>
                    <a:pt x="344494" y="9138035"/>
                  </a:lnTo>
                  <a:lnTo>
                    <a:pt x="299876" y="9122055"/>
                  </a:lnTo>
                  <a:lnTo>
                    <a:pt x="257028" y="9101805"/>
                  </a:lnTo>
                  <a:lnTo>
                    <a:pt x="216266" y="9077417"/>
                  </a:lnTo>
                  <a:lnTo>
                    <a:pt x="177911" y="9049022"/>
                  </a:lnTo>
                  <a:lnTo>
                    <a:pt x="142280" y="9016752"/>
                  </a:lnTo>
                  <a:lnTo>
                    <a:pt x="110010" y="8981121"/>
                  </a:lnTo>
                  <a:lnTo>
                    <a:pt x="81615" y="8942765"/>
                  </a:lnTo>
                  <a:lnTo>
                    <a:pt x="57227" y="8902004"/>
                  </a:lnTo>
                  <a:lnTo>
                    <a:pt x="36977" y="8859155"/>
                  </a:lnTo>
                  <a:lnTo>
                    <a:pt x="20997" y="8814538"/>
                  </a:lnTo>
                  <a:lnTo>
                    <a:pt x="9420" y="8768470"/>
                  </a:lnTo>
                  <a:lnTo>
                    <a:pt x="2377" y="8721270"/>
                  </a:lnTo>
                  <a:lnTo>
                    <a:pt x="0" y="8673258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3500692" y="0"/>
                  </a:lnTo>
                  <a:lnTo>
                    <a:pt x="3500692" y="9154094"/>
                  </a:lnTo>
                  <a:close/>
                </a:path>
              </a:pathLst>
            </a:custGeom>
            <a:solidFill>
              <a:srgbClr val="FFD12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863" y="2478191"/>
              <a:ext cx="7629524" cy="5330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97717" y="214376"/>
            <a:ext cx="8292465" cy="1427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200" spc="1610">
                <a:solidFill>
                  <a:srgbClr val="FFFFFF"/>
                </a:solidFill>
              </a:rPr>
              <a:t>Introduction</a:t>
            </a:r>
            <a:endParaRPr sz="9200"/>
          </a:p>
        </p:txBody>
      </p:sp>
      <p:sp>
        <p:nvSpPr>
          <p:cNvPr id="6" name="object 6" descr=""/>
          <p:cNvSpPr txBox="1"/>
          <p:nvPr/>
        </p:nvSpPr>
        <p:spPr>
          <a:xfrm>
            <a:off x="716911" y="2047876"/>
            <a:ext cx="8977630" cy="6540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95934">
              <a:lnSpc>
                <a:spcPct val="116799"/>
              </a:lnSpc>
              <a:spcBef>
                <a:spcPts val="90"/>
              </a:spcBef>
            </a:pPr>
            <a:r>
              <a:rPr dirty="0" sz="3050" spc="-17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254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long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25">
                <a:solidFill>
                  <a:srgbClr val="FFFFFF"/>
                </a:solidFill>
                <a:latin typeface="Verdana"/>
                <a:cs typeface="Verdana"/>
              </a:rPr>
              <a:t>time,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0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European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90">
                <a:solidFill>
                  <a:srgbClr val="FFFFFF"/>
                </a:solidFill>
                <a:latin typeface="Verdana"/>
                <a:cs typeface="Verdana"/>
              </a:rPr>
              <a:t>Union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65">
                <a:solidFill>
                  <a:srgbClr val="FFFFFF"/>
                </a:solidFill>
                <a:latin typeface="Verdana"/>
                <a:cs typeface="Verdana"/>
              </a:rPr>
              <a:t>(EU)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dirty="0" sz="3050" spc="-55">
                <a:solidFill>
                  <a:srgbClr val="FFFFFF"/>
                </a:solidFill>
                <a:latin typeface="Verdana"/>
                <a:cs typeface="Verdana"/>
              </a:rPr>
              <a:t>relied</a:t>
            </a:r>
            <a:r>
              <a:rPr dirty="0" sz="30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5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65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35">
                <a:solidFill>
                  <a:srgbClr val="FFFFFF"/>
                </a:solidFill>
                <a:latin typeface="Verdana"/>
                <a:cs typeface="Verdana"/>
              </a:rPr>
              <a:t>expansion</a:t>
            </a:r>
            <a:r>
              <a:rPr dirty="0" sz="30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0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dirty="0" sz="3050" spc="110">
                <a:solidFill>
                  <a:srgbClr val="FFFFFF"/>
                </a:solidFill>
                <a:latin typeface="Verdana"/>
                <a:cs typeface="Verdana"/>
              </a:rPr>
              <a:t>economic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55">
                <a:solidFill>
                  <a:srgbClr val="FFFFFF"/>
                </a:solidFill>
                <a:latin typeface="Verdana"/>
                <a:cs typeface="Verdana"/>
              </a:rPr>
              <a:t>possibilities,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extend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65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80">
                <a:solidFill>
                  <a:srgbClr val="FFFFFF"/>
                </a:solidFill>
                <a:latin typeface="Verdana"/>
                <a:cs typeface="Verdana"/>
              </a:rPr>
              <a:t>ideals,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10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3050" spc="-114">
                <a:solidFill>
                  <a:srgbClr val="FFFFFF"/>
                </a:solidFill>
                <a:latin typeface="Verdana"/>
                <a:cs typeface="Verdana"/>
              </a:rPr>
              <a:t>stabilize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0">
                <a:solidFill>
                  <a:srgbClr val="FFFFFF"/>
                </a:solidFill>
                <a:latin typeface="Verdana"/>
                <a:cs typeface="Verdana"/>
              </a:rPr>
              <a:t>bordering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70">
                <a:solidFill>
                  <a:srgbClr val="FFFFFF"/>
                </a:solidFill>
                <a:latin typeface="Verdana"/>
                <a:cs typeface="Verdana"/>
              </a:rPr>
              <a:t>areas.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95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2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4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additional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aspects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35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30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0">
                <a:solidFill>
                  <a:srgbClr val="FFFFFF"/>
                </a:solidFill>
                <a:latin typeface="Verdana"/>
                <a:cs typeface="Verdana"/>
              </a:rPr>
              <a:t>era.</a:t>
            </a:r>
            <a:endParaRPr sz="3050">
              <a:latin typeface="Verdana"/>
              <a:cs typeface="Verdana"/>
            </a:endParaRPr>
          </a:p>
          <a:p>
            <a:pPr marL="12700" marR="5080">
              <a:lnSpc>
                <a:spcPct val="116799"/>
              </a:lnSpc>
            </a:pPr>
            <a:r>
              <a:rPr dirty="0" sz="3050" spc="-80">
                <a:solidFill>
                  <a:srgbClr val="FFFFFF"/>
                </a:solidFill>
                <a:latin typeface="Verdana"/>
                <a:cs typeface="Verdana"/>
              </a:rPr>
              <a:t>Digitalization</a:t>
            </a:r>
            <a:r>
              <a:rPr dirty="0" sz="30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31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30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70">
                <a:solidFill>
                  <a:srgbClr val="FFFFFF"/>
                </a:solidFill>
                <a:latin typeface="Verdana"/>
                <a:cs typeface="Verdana"/>
              </a:rPr>
              <a:t>increasingly</a:t>
            </a:r>
            <a:r>
              <a:rPr dirty="0" sz="30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00">
                <a:solidFill>
                  <a:srgbClr val="FFFFFF"/>
                </a:solidFill>
                <a:latin typeface="Verdana"/>
                <a:cs typeface="Verdana"/>
              </a:rPr>
              <a:t>essential</a:t>
            </a:r>
            <a:r>
              <a:rPr dirty="0" sz="30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0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Verdana"/>
                <a:cs typeface="Verdana"/>
              </a:rPr>
              <a:t>bringing </a:t>
            </a:r>
            <a:r>
              <a:rPr dirty="0" sz="3050" spc="110">
                <a:solidFill>
                  <a:srgbClr val="FFFFFF"/>
                </a:solidFill>
                <a:latin typeface="Verdana"/>
                <a:cs typeface="Verdana"/>
              </a:rPr>
              <a:t>candidate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80">
                <a:solidFill>
                  <a:srgbClr val="FFFFFF"/>
                </a:solidFill>
                <a:latin typeface="Verdana"/>
                <a:cs typeface="Verdana"/>
              </a:rPr>
              <a:t>nations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8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dirty="0" sz="30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90">
                <a:solidFill>
                  <a:srgbClr val="FFFFFF"/>
                </a:solidFill>
                <a:latin typeface="Verdana"/>
                <a:cs typeface="Verdana"/>
              </a:rPr>
              <a:t>compliance</a:t>
            </a:r>
            <a:r>
              <a:rPr dirty="0" sz="30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1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30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85">
                <a:solidFill>
                  <a:srgbClr val="FFFFFF"/>
                </a:solidFill>
                <a:latin typeface="Verdana"/>
                <a:cs typeface="Verdana"/>
              </a:rPr>
              <a:t>EU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governance,</a:t>
            </a:r>
            <a:r>
              <a:rPr dirty="0" sz="305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65">
                <a:solidFill>
                  <a:srgbClr val="FFFFFF"/>
                </a:solidFill>
                <a:latin typeface="Verdana"/>
                <a:cs typeface="Verdana"/>
              </a:rPr>
              <a:t>economic,</a:t>
            </a:r>
            <a:r>
              <a:rPr dirty="0" sz="30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13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0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dirty="0" sz="30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29">
                <a:solidFill>
                  <a:srgbClr val="FFFFFF"/>
                </a:solidFill>
                <a:latin typeface="Verdana"/>
                <a:cs typeface="Verdana"/>
              </a:rPr>
              <a:t>norms;</a:t>
            </a:r>
            <a:r>
              <a:rPr dirty="0" sz="30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0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30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34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3050" spc="5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30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Verdana"/>
                <a:cs typeface="Verdana"/>
              </a:rPr>
              <a:t>longer</a:t>
            </a:r>
            <a:r>
              <a:rPr dirty="0" sz="30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254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0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Verdana"/>
                <a:cs typeface="Verdana"/>
              </a:rPr>
              <a:t>supplemental</a:t>
            </a:r>
            <a:r>
              <a:rPr dirty="0" sz="30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60">
                <a:solidFill>
                  <a:srgbClr val="FFFFFF"/>
                </a:solidFill>
                <a:latin typeface="Verdana"/>
                <a:cs typeface="Verdana"/>
              </a:rPr>
              <a:t>instrument.</a:t>
            </a:r>
            <a:r>
              <a:rPr dirty="0" sz="30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5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0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285">
                <a:solidFill>
                  <a:srgbClr val="FFFFFF"/>
                </a:solidFill>
                <a:latin typeface="Verdana"/>
                <a:cs typeface="Verdana"/>
              </a:rPr>
              <a:t>EU </a:t>
            </a:r>
            <a:r>
              <a:rPr dirty="0" sz="3050" spc="-10">
                <a:solidFill>
                  <a:srgbClr val="FFFFFF"/>
                </a:solidFill>
                <a:latin typeface="Verdana"/>
                <a:cs typeface="Verdana"/>
              </a:rPr>
              <a:t>speeds</a:t>
            </a:r>
            <a:r>
              <a:rPr dirty="0" sz="305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6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dirty="0" sz="305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0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35">
                <a:solidFill>
                  <a:srgbClr val="FFFFFF"/>
                </a:solidFill>
                <a:latin typeface="Verdana"/>
                <a:cs typeface="Verdana"/>
              </a:rPr>
              <a:t>expansion</a:t>
            </a:r>
            <a:r>
              <a:rPr dirty="0" sz="305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40">
                <a:solidFill>
                  <a:srgbClr val="FFFFFF"/>
                </a:solidFill>
                <a:latin typeface="Verdana"/>
                <a:cs typeface="Verdana"/>
              </a:rPr>
              <a:t>process</a:t>
            </a:r>
            <a:r>
              <a:rPr dirty="0" sz="3050" spc="-2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3050" spc="-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Verdana"/>
                <a:cs typeface="Verdana"/>
              </a:rPr>
              <a:t>improving </a:t>
            </a:r>
            <a:r>
              <a:rPr dirty="0" sz="3050" spc="-65">
                <a:solidFill>
                  <a:srgbClr val="FFFFFF"/>
                </a:solidFill>
                <a:latin typeface="Verdana"/>
                <a:cs typeface="Verdana"/>
              </a:rPr>
              <a:t>regulatory</a:t>
            </a:r>
            <a:r>
              <a:rPr dirty="0" sz="30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60">
                <a:solidFill>
                  <a:srgbClr val="FFFFFF"/>
                </a:solidFill>
                <a:latin typeface="Verdana"/>
                <a:cs typeface="Verdana"/>
              </a:rPr>
              <a:t>compliance,</a:t>
            </a:r>
            <a:r>
              <a:rPr dirty="0" sz="30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Verdana"/>
                <a:cs typeface="Verdana"/>
              </a:rPr>
              <a:t>promoting </a:t>
            </a:r>
            <a:r>
              <a:rPr dirty="0" sz="3050" spc="-30">
                <a:solidFill>
                  <a:srgbClr val="FFFFFF"/>
                </a:solidFill>
                <a:latin typeface="Verdana"/>
                <a:cs typeface="Verdana"/>
              </a:rPr>
              <a:t>connectivity,</a:t>
            </a:r>
            <a:r>
              <a:rPr dirty="0" sz="305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13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0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95">
                <a:solidFill>
                  <a:srgbClr val="FFFFFF"/>
                </a:solidFill>
                <a:latin typeface="Verdana"/>
                <a:cs typeface="Verdana"/>
              </a:rPr>
              <a:t>digitizing</a:t>
            </a:r>
            <a:r>
              <a:rPr dirty="0" sz="30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>
                <a:solidFill>
                  <a:srgbClr val="FFFFFF"/>
                </a:solidFill>
                <a:latin typeface="Verdana"/>
                <a:cs typeface="Verdana"/>
              </a:rPr>
              <a:t>public</a:t>
            </a:r>
            <a:r>
              <a:rPr dirty="0" sz="30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Verdana"/>
                <a:cs typeface="Verdana"/>
              </a:rPr>
              <a:t>services.</a:t>
            </a:r>
            <a:endParaRPr sz="3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90660" y="0"/>
            <a:ext cx="5897880" cy="8284845"/>
            <a:chOff x="12390660" y="0"/>
            <a:chExt cx="5897880" cy="8284845"/>
          </a:xfrm>
        </p:grpSpPr>
        <p:sp>
          <p:nvSpPr>
            <p:cNvPr id="3" name="object 3" descr=""/>
            <p:cNvSpPr/>
            <p:nvPr/>
          </p:nvSpPr>
          <p:spPr>
            <a:xfrm>
              <a:off x="14910854" y="11"/>
              <a:ext cx="3377565" cy="3439160"/>
            </a:xfrm>
            <a:custGeom>
              <a:avLst/>
              <a:gdLst/>
              <a:ahLst/>
              <a:cxnLst/>
              <a:rect l="l" t="t" r="r" b="b"/>
              <a:pathLst>
                <a:path w="3377565" h="3439160">
                  <a:moveTo>
                    <a:pt x="286956" y="12890"/>
                  </a:moveTo>
                  <a:lnTo>
                    <a:pt x="285356" y="0"/>
                  </a:lnTo>
                  <a:lnTo>
                    <a:pt x="0" y="0"/>
                  </a:lnTo>
                  <a:lnTo>
                    <a:pt x="1562" y="12890"/>
                  </a:lnTo>
                  <a:lnTo>
                    <a:pt x="286956" y="12890"/>
                  </a:lnTo>
                  <a:close/>
                </a:path>
                <a:path w="3377565" h="3439160">
                  <a:moveTo>
                    <a:pt x="518845" y="855599"/>
                  </a:moveTo>
                  <a:lnTo>
                    <a:pt x="518172" y="853160"/>
                  </a:lnTo>
                  <a:lnTo>
                    <a:pt x="517601" y="853160"/>
                  </a:lnTo>
                  <a:lnTo>
                    <a:pt x="518845" y="855599"/>
                  </a:lnTo>
                  <a:close/>
                </a:path>
                <a:path w="3377565" h="3439160">
                  <a:moveTo>
                    <a:pt x="2730741" y="2954998"/>
                  </a:moveTo>
                  <a:lnTo>
                    <a:pt x="2720632" y="2947339"/>
                  </a:lnTo>
                  <a:lnTo>
                    <a:pt x="2713088" y="2947339"/>
                  </a:lnTo>
                  <a:lnTo>
                    <a:pt x="2724099" y="2953131"/>
                  </a:lnTo>
                  <a:lnTo>
                    <a:pt x="2730741" y="2954998"/>
                  </a:lnTo>
                  <a:close/>
                </a:path>
                <a:path w="3377565" h="3439160">
                  <a:moveTo>
                    <a:pt x="3377133" y="3154172"/>
                  </a:moveTo>
                  <a:lnTo>
                    <a:pt x="3368662" y="3154172"/>
                  </a:lnTo>
                  <a:lnTo>
                    <a:pt x="3319462" y="3141243"/>
                  </a:lnTo>
                  <a:lnTo>
                    <a:pt x="3270529" y="3141243"/>
                  </a:lnTo>
                  <a:lnTo>
                    <a:pt x="3029699" y="3076613"/>
                  </a:lnTo>
                  <a:lnTo>
                    <a:pt x="2982315" y="3050756"/>
                  </a:lnTo>
                  <a:lnTo>
                    <a:pt x="2888348" y="3024898"/>
                  </a:lnTo>
                  <a:lnTo>
                    <a:pt x="2841752" y="2999054"/>
                  </a:lnTo>
                  <a:lnTo>
                    <a:pt x="2795435" y="2986125"/>
                  </a:lnTo>
                  <a:lnTo>
                    <a:pt x="2749385" y="2960268"/>
                  </a:lnTo>
                  <a:lnTo>
                    <a:pt x="2730741" y="2954998"/>
                  </a:lnTo>
                  <a:lnTo>
                    <a:pt x="2737675" y="2960268"/>
                  </a:lnTo>
                  <a:lnTo>
                    <a:pt x="2724099" y="2953131"/>
                  </a:lnTo>
                  <a:lnTo>
                    <a:pt x="2703601" y="2947339"/>
                  </a:lnTo>
                  <a:lnTo>
                    <a:pt x="2713088" y="2947339"/>
                  </a:lnTo>
                  <a:lnTo>
                    <a:pt x="2688501" y="2934411"/>
                  </a:lnTo>
                  <a:lnTo>
                    <a:pt x="2639555" y="2921482"/>
                  </a:lnTo>
                  <a:lnTo>
                    <a:pt x="2494127" y="2843923"/>
                  </a:lnTo>
                  <a:lnTo>
                    <a:pt x="2448991" y="2830995"/>
                  </a:lnTo>
                  <a:lnTo>
                    <a:pt x="2270836" y="2727579"/>
                  </a:lnTo>
                  <a:lnTo>
                    <a:pt x="2226919" y="2714650"/>
                  </a:lnTo>
                  <a:lnTo>
                    <a:pt x="2053945" y="2611234"/>
                  </a:lnTo>
                  <a:lnTo>
                    <a:pt x="2011400" y="2572461"/>
                  </a:lnTo>
                  <a:lnTo>
                    <a:pt x="1969147" y="2546604"/>
                  </a:lnTo>
                  <a:lnTo>
                    <a:pt x="1803184" y="2443188"/>
                  </a:lnTo>
                  <a:lnTo>
                    <a:pt x="1762493" y="2404402"/>
                  </a:lnTo>
                  <a:lnTo>
                    <a:pt x="1682089" y="2352700"/>
                  </a:lnTo>
                  <a:lnTo>
                    <a:pt x="1710956" y="2365616"/>
                  </a:lnTo>
                  <a:lnTo>
                    <a:pt x="1666036" y="2339771"/>
                  </a:lnTo>
                  <a:lnTo>
                    <a:pt x="1621574" y="2300986"/>
                  </a:lnTo>
                  <a:lnTo>
                    <a:pt x="1534071" y="2223427"/>
                  </a:lnTo>
                  <a:lnTo>
                    <a:pt x="1495856" y="2197570"/>
                  </a:lnTo>
                  <a:lnTo>
                    <a:pt x="1458048" y="2158784"/>
                  </a:lnTo>
                  <a:lnTo>
                    <a:pt x="1420647" y="2120011"/>
                  </a:lnTo>
                  <a:lnTo>
                    <a:pt x="1383677" y="2094153"/>
                  </a:lnTo>
                  <a:lnTo>
                    <a:pt x="1347127" y="2055368"/>
                  </a:lnTo>
                  <a:lnTo>
                    <a:pt x="1311021" y="2016594"/>
                  </a:lnTo>
                  <a:lnTo>
                    <a:pt x="1275372" y="1977809"/>
                  </a:lnTo>
                  <a:lnTo>
                    <a:pt x="1240167" y="1951951"/>
                  </a:lnTo>
                  <a:lnTo>
                    <a:pt x="1205420" y="1913178"/>
                  </a:lnTo>
                  <a:lnTo>
                    <a:pt x="1171143" y="1874393"/>
                  </a:lnTo>
                  <a:lnTo>
                    <a:pt x="1137348" y="1835607"/>
                  </a:lnTo>
                  <a:lnTo>
                    <a:pt x="1104036" y="1796834"/>
                  </a:lnTo>
                  <a:lnTo>
                    <a:pt x="1071219" y="1758048"/>
                  </a:lnTo>
                  <a:lnTo>
                    <a:pt x="1038898" y="1719275"/>
                  </a:lnTo>
                  <a:lnTo>
                    <a:pt x="1007084" y="1680489"/>
                  </a:lnTo>
                  <a:lnTo>
                    <a:pt x="975791" y="1641703"/>
                  </a:lnTo>
                  <a:lnTo>
                    <a:pt x="998093" y="1667560"/>
                  </a:lnTo>
                  <a:lnTo>
                    <a:pt x="965593" y="1628775"/>
                  </a:lnTo>
                  <a:lnTo>
                    <a:pt x="933665" y="1577073"/>
                  </a:lnTo>
                  <a:lnTo>
                    <a:pt x="902335" y="1538287"/>
                  </a:lnTo>
                  <a:lnTo>
                    <a:pt x="871626" y="1499514"/>
                  </a:lnTo>
                  <a:lnTo>
                    <a:pt x="843546" y="1447800"/>
                  </a:lnTo>
                  <a:lnTo>
                    <a:pt x="816025" y="1409014"/>
                  </a:lnTo>
                  <a:lnTo>
                    <a:pt x="789051" y="1370241"/>
                  </a:lnTo>
                  <a:lnTo>
                    <a:pt x="762647" y="1331455"/>
                  </a:lnTo>
                  <a:lnTo>
                    <a:pt x="736815" y="1279753"/>
                  </a:lnTo>
                  <a:lnTo>
                    <a:pt x="711555" y="1240967"/>
                  </a:lnTo>
                  <a:lnTo>
                    <a:pt x="686879" y="1202182"/>
                  </a:lnTo>
                  <a:lnTo>
                    <a:pt x="662774" y="1150480"/>
                  </a:lnTo>
                  <a:lnTo>
                    <a:pt x="639279" y="1111694"/>
                  </a:lnTo>
                  <a:lnTo>
                    <a:pt x="616369" y="1059992"/>
                  </a:lnTo>
                  <a:lnTo>
                    <a:pt x="594067" y="1021207"/>
                  </a:lnTo>
                  <a:lnTo>
                    <a:pt x="572376" y="969505"/>
                  </a:lnTo>
                  <a:lnTo>
                    <a:pt x="551294" y="930719"/>
                  </a:lnTo>
                  <a:lnTo>
                    <a:pt x="530821" y="879005"/>
                  </a:lnTo>
                  <a:lnTo>
                    <a:pt x="518845" y="855599"/>
                  </a:lnTo>
                  <a:lnTo>
                    <a:pt x="525360" y="879005"/>
                  </a:lnTo>
                  <a:lnTo>
                    <a:pt x="516699" y="855599"/>
                  </a:lnTo>
                  <a:lnTo>
                    <a:pt x="515835" y="853160"/>
                  </a:lnTo>
                  <a:lnTo>
                    <a:pt x="517601" y="853160"/>
                  </a:lnTo>
                  <a:lnTo>
                    <a:pt x="511302" y="840841"/>
                  </a:lnTo>
                  <a:lnTo>
                    <a:pt x="514108" y="848550"/>
                  </a:lnTo>
                  <a:lnTo>
                    <a:pt x="511238" y="840841"/>
                  </a:lnTo>
                  <a:lnTo>
                    <a:pt x="511149" y="840587"/>
                  </a:lnTo>
                  <a:lnTo>
                    <a:pt x="511060" y="840193"/>
                  </a:lnTo>
                  <a:lnTo>
                    <a:pt x="506310" y="827303"/>
                  </a:lnTo>
                  <a:lnTo>
                    <a:pt x="487895" y="775589"/>
                  </a:lnTo>
                  <a:lnTo>
                    <a:pt x="470115" y="736815"/>
                  </a:lnTo>
                  <a:lnTo>
                    <a:pt x="452996" y="685101"/>
                  </a:lnTo>
                  <a:lnTo>
                    <a:pt x="436537" y="646328"/>
                  </a:lnTo>
                  <a:lnTo>
                    <a:pt x="420763" y="594614"/>
                  </a:lnTo>
                  <a:lnTo>
                    <a:pt x="405676" y="542912"/>
                  </a:lnTo>
                  <a:lnTo>
                    <a:pt x="391287" y="491197"/>
                  </a:lnTo>
                  <a:lnTo>
                    <a:pt x="377596" y="452412"/>
                  </a:lnTo>
                  <a:lnTo>
                    <a:pt x="364617" y="400710"/>
                  </a:lnTo>
                  <a:lnTo>
                    <a:pt x="352348" y="348996"/>
                  </a:lnTo>
                  <a:lnTo>
                    <a:pt x="340804" y="310222"/>
                  </a:lnTo>
                  <a:lnTo>
                    <a:pt x="329984" y="258508"/>
                  </a:lnTo>
                  <a:lnTo>
                    <a:pt x="319900" y="206806"/>
                  </a:lnTo>
                  <a:lnTo>
                    <a:pt x="310540" y="155092"/>
                  </a:lnTo>
                  <a:lnTo>
                    <a:pt x="301929" y="103390"/>
                  </a:lnTo>
                  <a:lnTo>
                    <a:pt x="294068" y="64604"/>
                  </a:lnTo>
                  <a:lnTo>
                    <a:pt x="287159" y="14363"/>
                  </a:lnTo>
                  <a:lnTo>
                    <a:pt x="1739" y="14363"/>
                  </a:lnTo>
                  <a:lnTo>
                    <a:pt x="3124" y="25819"/>
                  </a:lnTo>
                  <a:lnTo>
                    <a:pt x="6477" y="51676"/>
                  </a:lnTo>
                  <a:lnTo>
                    <a:pt x="8153" y="64604"/>
                  </a:lnTo>
                  <a:lnTo>
                    <a:pt x="13462" y="103390"/>
                  </a:lnTo>
                  <a:lnTo>
                    <a:pt x="20777" y="142163"/>
                  </a:lnTo>
                  <a:lnTo>
                    <a:pt x="28892" y="193878"/>
                  </a:lnTo>
                  <a:lnTo>
                    <a:pt x="37769" y="245579"/>
                  </a:lnTo>
                  <a:lnTo>
                    <a:pt x="47434" y="297294"/>
                  </a:lnTo>
                  <a:lnTo>
                    <a:pt x="57848" y="348996"/>
                  </a:lnTo>
                  <a:lnTo>
                    <a:pt x="68999" y="387781"/>
                  </a:lnTo>
                  <a:lnTo>
                    <a:pt x="80886" y="439483"/>
                  </a:lnTo>
                  <a:lnTo>
                    <a:pt x="93510" y="491197"/>
                  </a:lnTo>
                  <a:lnTo>
                    <a:pt x="106832" y="542912"/>
                  </a:lnTo>
                  <a:lnTo>
                    <a:pt x="120840" y="581685"/>
                  </a:lnTo>
                  <a:lnTo>
                    <a:pt x="135547" y="633399"/>
                  </a:lnTo>
                  <a:lnTo>
                    <a:pt x="150926" y="685101"/>
                  </a:lnTo>
                  <a:lnTo>
                    <a:pt x="166979" y="736815"/>
                  </a:lnTo>
                  <a:lnTo>
                    <a:pt x="183667" y="775589"/>
                  </a:lnTo>
                  <a:lnTo>
                    <a:pt x="201002" y="827303"/>
                  </a:lnTo>
                  <a:lnTo>
                    <a:pt x="212979" y="853160"/>
                  </a:lnTo>
                  <a:lnTo>
                    <a:pt x="218960" y="866076"/>
                  </a:lnTo>
                  <a:lnTo>
                    <a:pt x="223608" y="879005"/>
                  </a:lnTo>
                  <a:lnTo>
                    <a:pt x="237540" y="917790"/>
                  </a:lnTo>
                  <a:lnTo>
                    <a:pt x="256717" y="969505"/>
                  </a:lnTo>
                  <a:lnTo>
                    <a:pt x="276491" y="1008278"/>
                  </a:lnTo>
                  <a:lnTo>
                    <a:pt x="296849" y="1059992"/>
                  </a:lnTo>
                  <a:lnTo>
                    <a:pt x="317766" y="1098765"/>
                  </a:lnTo>
                  <a:lnTo>
                    <a:pt x="339331" y="1150480"/>
                  </a:lnTo>
                  <a:lnTo>
                    <a:pt x="361518" y="1189253"/>
                  </a:lnTo>
                  <a:lnTo>
                    <a:pt x="384340" y="1240967"/>
                  </a:lnTo>
                  <a:lnTo>
                    <a:pt x="407758" y="1279753"/>
                  </a:lnTo>
                  <a:lnTo>
                    <a:pt x="431787" y="1331455"/>
                  </a:lnTo>
                  <a:lnTo>
                    <a:pt x="456399" y="1370241"/>
                  </a:lnTo>
                  <a:lnTo>
                    <a:pt x="481596" y="1409014"/>
                  </a:lnTo>
                  <a:lnTo>
                    <a:pt x="507377" y="1460728"/>
                  </a:lnTo>
                  <a:lnTo>
                    <a:pt x="533717" y="1499514"/>
                  </a:lnTo>
                  <a:lnTo>
                    <a:pt x="560603" y="1538287"/>
                  </a:lnTo>
                  <a:lnTo>
                    <a:pt x="588048" y="1590001"/>
                  </a:lnTo>
                  <a:lnTo>
                    <a:pt x="616026" y="1628775"/>
                  </a:lnTo>
                  <a:lnTo>
                    <a:pt x="625525" y="1641703"/>
                  </a:lnTo>
                  <a:lnTo>
                    <a:pt x="644525" y="1667560"/>
                  </a:lnTo>
                  <a:lnTo>
                    <a:pt x="673557" y="1706346"/>
                  </a:lnTo>
                  <a:lnTo>
                    <a:pt x="703084" y="1745119"/>
                  </a:lnTo>
                  <a:lnTo>
                    <a:pt x="733120" y="1783905"/>
                  </a:lnTo>
                  <a:lnTo>
                    <a:pt x="763651" y="1822691"/>
                  </a:lnTo>
                  <a:lnTo>
                    <a:pt x="794651" y="1874393"/>
                  </a:lnTo>
                  <a:lnTo>
                    <a:pt x="826135" y="1913178"/>
                  </a:lnTo>
                  <a:lnTo>
                    <a:pt x="858075" y="1951951"/>
                  </a:lnTo>
                  <a:lnTo>
                    <a:pt x="890473" y="1990737"/>
                  </a:lnTo>
                  <a:lnTo>
                    <a:pt x="923315" y="2016594"/>
                  </a:lnTo>
                  <a:lnTo>
                    <a:pt x="956640" y="2055368"/>
                  </a:lnTo>
                  <a:lnTo>
                    <a:pt x="990447" y="2094153"/>
                  </a:lnTo>
                  <a:lnTo>
                    <a:pt x="1024712" y="2132939"/>
                  </a:lnTo>
                  <a:lnTo>
                    <a:pt x="1059434" y="2171712"/>
                  </a:lnTo>
                  <a:lnTo>
                    <a:pt x="1094600" y="2210498"/>
                  </a:lnTo>
                  <a:lnTo>
                    <a:pt x="1130211" y="2236355"/>
                  </a:lnTo>
                  <a:lnTo>
                    <a:pt x="1166241" y="2275128"/>
                  </a:lnTo>
                  <a:lnTo>
                    <a:pt x="1202690" y="2313914"/>
                  </a:lnTo>
                  <a:lnTo>
                    <a:pt x="1239545" y="2339771"/>
                  </a:lnTo>
                  <a:lnTo>
                    <a:pt x="1251966" y="2352700"/>
                  </a:lnTo>
                  <a:lnTo>
                    <a:pt x="1276794" y="2378545"/>
                  </a:lnTo>
                  <a:lnTo>
                    <a:pt x="1314437" y="2417330"/>
                  </a:lnTo>
                  <a:lnTo>
                    <a:pt x="1352448" y="2443188"/>
                  </a:lnTo>
                  <a:lnTo>
                    <a:pt x="1390827" y="2481961"/>
                  </a:lnTo>
                  <a:lnTo>
                    <a:pt x="1468653" y="2533675"/>
                  </a:lnTo>
                  <a:lnTo>
                    <a:pt x="1508074" y="2572461"/>
                  </a:lnTo>
                  <a:lnTo>
                    <a:pt x="1547825" y="2598305"/>
                  </a:lnTo>
                  <a:lnTo>
                    <a:pt x="1587893" y="2637091"/>
                  </a:lnTo>
                  <a:lnTo>
                    <a:pt x="1668945" y="2688793"/>
                  </a:lnTo>
                  <a:lnTo>
                    <a:pt x="1710677" y="2714650"/>
                  </a:lnTo>
                  <a:lnTo>
                    <a:pt x="1752727" y="2753436"/>
                  </a:lnTo>
                  <a:lnTo>
                    <a:pt x="1924100" y="2856852"/>
                  </a:lnTo>
                  <a:lnTo>
                    <a:pt x="2100173" y="2960268"/>
                  </a:lnTo>
                  <a:lnTo>
                    <a:pt x="2326221" y="3089541"/>
                  </a:lnTo>
                  <a:lnTo>
                    <a:pt x="2372156" y="3102470"/>
                  </a:lnTo>
                  <a:lnTo>
                    <a:pt x="2464701" y="3154172"/>
                  </a:lnTo>
                  <a:lnTo>
                    <a:pt x="2511298" y="3167100"/>
                  </a:lnTo>
                  <a:lnTo>
                    <a:pt x="2558110" y="3192957"/>
                  </a:lnTo>
                  <a:lnTo>
                    <a:pt x="2605557" y="3205886"/>
                  </a:lnTo>
                  <a:lnTo>
                    <a:pt x="2653195" y="3231731"/>
                  </a:lnTo>
                  <a:lnTo>
                    <a:pt x="2701036" y="3244659"/>
                  </a:lnTo>
                  <a:lnTo>
                    <a:pt x="2749067" y="3270516"/>
                  </a:lnTo>
                  <a:lnTo>
                    <a:pt x="2797314" y="3283445"/>
                  </a:lnTo>
                  <a:lnTo>
                    <a:pt x="2845778" y="3309302"/>
                  </a:lnTo>
                  <a:lnTo>
                    <a:pt x="2943402" y="3335147"/>
                  </a:lnTo>
                  <a:lnTo>
                    <a:pt x="2992577" y="3361004"/>
                  </a:lnTo>
                  <a:lnTo>
                    <a:pt x="3091713" y="3386861"/>
                  </a:lnTo>
                  <a:lnTo>
                    <a:pt x="3233318" y="3425647"/>
                  </a:lnTo>
                  <a:lnTo>
                    <a:pt x="3281007" y="3425647"/>
                  </a:lnTo>
                  <a:lnTo>
                    <a:pt x="3328886" y="3438563"/>
                  </a:lnTo>
                  <a:lnTo>
                    <a:pt x="3377133" y="3438563"/>
                  </a:lnTo>
                  <a:lnTo>
                    <a:pt x="3377133" y="3154172"/>
                  </a:lnTo>
                  <a:close/>
                </a:path>
                <a:path w="3377565" h="3439160">
                  <a:moveTo>
                    <a:pt x="3377133" y="2157158"/>
                  </a:moveTo>
                  <a:lnTo>
                    <a:pt x="3313976" y="2142172"/>
                  </a:lnTo>
                  <a:lnTo>
                    <a:pt x="3265830" y="2129650"/>
                  </a:lnTo>
                  <a:lnTo>
                    <a:pt x="3217900" y="2116302"/>
                  </a:lnTo>
                  <a:lnTo>
                    <a:pt x="3170199" y="2102154"/>
                  </a:lnTo>
                  <a:lnTo>
                    <a:pt x="3122752" y="2087194"/>
                  </a:lnTo>
                  <a:lnTo>
                    <a:pt x="3075559" y="2071433"/>
                  </a:lnTo>
                  <a:lnTo>
                    <a:pt x="3028632" y="2054872"/>
                  </a:lnTo>
                  <a:lnTo>
                    <a:pt x="2981998" y="2037537"/>
                  </a:lnTo>
                  <a:lnTo>
                    <a:pt x="2935643" y="2019427"/>
                  </a:lnTo>
                  <a:lnTo>
                    <a:pt x="2877337" y="1994903"/>
                  </a:lnTo>
                  <a:lnTo>
                    <a:pt x="2831350" y="1974100"/>
                  </a:lnTo>
                  <a:lnTo>
                    <a:pt x="2785745" y="1952523"/>
                  </a:lnTo>
                  <a:lnTo>
                    <a:pt x="2740507" y="1930184"/>
                  </a:lnTo>
                  <a:lnTo>
                    <a:pt x="2695676" y="1907082"/>
                  </a:lnTo>
                  <a:lnTo>
                    <a:pt x="2651252" y="1883219"/>
                  </a:lnTo>
                  <a:lnTo>
                    <a:pt x="2607233" y="1858594"/>
                  </a:lnTo>
                  <a:lnTo>
                    <a:pt x="2563647" y="1833232"/>
                  </a:lnTo>
                  <a:lnTo>
                    <a:pt x="2520505" y="1807121"/>
                  </a:lnTo>
                  <a:lnTo>
                    <a:pt x="2477808" y="1780273"/>
                  </a:lnTo>
                  <a:lnTo>
                    <a:pt x="2435580" y="1752688"/>
                  </a:lnTo>
                  <a:lnTo>
                    <a:pt x="2393823" y="1724380"/>
                  </a:lnTo>
                  <a:lnTo>
                    <a:pt x="2352560" y="1695348"/>
                  </a:lnTo>
                  <a:lnTo>
                    <a:pt x="2311806" y="1665592"/>
                  </a:lnTo>
                  <a:lnTo>
                    <a:pt x="2300414" y="1656981"/>
                  </a:lnTo>
                  <a:lnTo>
                    <a:pt x="2300414" y="1657426"/>
                  </a:lnTo>
                  <a:lnTo>
                    <a:pt x="2271547" y="1635125"/>
                  </a:lnTo>
                  <a:lnTo>
                    <a:pt x="2276525" y="1638909"/>
                  </a:lnTo>
                  <a:lnTo>
                    <a:pt x="2300414" y="1657426"/>
                  </a:lnTo>
                  <a:lnTo>
                    <a:pt x="2300414" y="1656981"/>
                  </a:lnTo>
                  <a:lnTo>
                    <a:pt x="2259507" y="1625168"/>
                  </a:lnTo>
                  <a:lnTo>
                    <a:pt x="2219223" y="1592173"/>
                  </a:lnTo>
                  <a:lnTo>
                    <a:pt x="2179561" y="1558455"/>
                  </a:lnTo>
                  <a:lnTo>
                    <a:pt x="2140547" y="1524038"/>
                  </a:lnTo>
                  <a:lnTo>
                    <a:pt x="2102154" y="1488922"/>
                  </a:lnTo>
                  <a:lnTo>
                    <a:pt x="2064423" y="1453108"/>
                  </a:lnTo>
                  <a:lnTo>
                    <a:pt x="2027351" y="1416634"/>
                  </a:lnTo>
                  <a:lnTo>
                    <a:pt x="1990940" y="1379474"/>
                  </a:lnTo>
                  <a:lnTo>
                    <a:pt x="1955215" y="1341678"/>
                  </a:lnTo>
                  <a:lnTo>
                    <a:pt x="1920163" y="1303223"/>
                  </a:lnTo>
                  <a:lnTo>
                    <a:pt x="1885810" y="1264145"/>
                  </a:lnTo>
                  <a:lnTo>
                    <a:pt x="1852155" y="1224432"/>
                  </a:lnTo>
                  <a:lnTo>
                    <a:pt x="1819211" y="1184109"/>
                  </a:lnTo>
                  <a:lnTo>
                    <a:pt x="1783905" y="1138643"/>
                  </a:lnTo>
                  <a:lnTo>
                    <a:pt x="1759013" y="1104874"/>
                  </a:lnTo>
                  <a:lnTo>
                    <a:pt x="1734591" y="1070775"/>
                  </a:lnTo>
                  <a:lnTo>
                    <a:pt x="1710651" y="1036320"/>
                  </a:lnTo>
                  <a:lnTo>
                    <a:pt x="1683232" y="995464"/>
                  </a:lnTo>
                  <a:lnTo>
                    <a:pt x="1656511" y="954163"/>
                  </a:lnTo>
                  <a:lnTo>
                    <a:pt x="1630489" y="912418"/>
                  </a:lnTo>
                  <a:lnTo>
                    <a:pt x="1605178" y="870254"/>
                  </a:lnTo>
                  <a:lnTo>
                    <a:pt x="1580565" y="827671"/>
                  </a:lnTo>
                  <a:lnTo>
                    <a:pt x="1556677" y="784682"/>
                  </a:lnTo>
                  <a:lnTo>
                    <a:pt x="1533499" y="741299"/>
                  </a:lnTo>
                  <a:lnTo>
                    <a:pt x="1511046" y="697547"/>
                  </a:lnTo>
                  <a:lnTo>
                    <a:pt x="1489316" y="653415"/>
                  </a:lnTo>
                  <a:lnTo>
                    <a:pt x="1468310" y="608939"/>
                  </a:lnTo>
                  <a:lnTo>
                    <a:pt x="1448054" y="564108"/>
                  </a:lnTo>
                  <a:lnTo>
                    <a:pt x="1442897" y="552183"/>
                  </a:lnTo>
                  <a:lnTo>
                    <a:pt x="1442897" y="553034"/>
                  </a:lnTo>
                  <a:lnTo>
                    <a:pt x="1428521" y="518947"/>
                  </a:lnTo>
                  <a:lnTo>
                    <a:pt x="1429842" y="522008"/>
                  </a:lnTo>
                  <a:lnTo>
                    <a:pt x="1436090" y="536879"/>
                  </a:lnTo>
                  <a:lnTo>
                    <a:pt x="1442897" y="553034"/>
                  </a:lnTo>
                  <a:lnTo>
                    <a:pt x="1442897" y="552183"/>
                  </a:lnTo>
                  <a:lnTo>
                    <a:pt x="1436281" y="536879"/>
                  </a:lnTo>
                  <a:lnTo>
                    <a:pt x="1423301" y="505244"/>
                  </a:lnTo>
                  <a:lnTo>
                    <a:pt x="1404543" y="457123"/>
                  </a:lnTo>
                  <a:lnTo>
                    <a:pt x="1386636" y="408698"/>
                  </a:lnTo>
                  <a:lnTo>
                    <a:pt x="1369580" y="359968"/>
                  </a:lnTo>
                  <a:lnTo>
                    <a:pt x="1353400" y="310959"/>
                  </a:lnTo>
                  <a:lnTo>
                    <a:pt x="1338084" y="261670"/>
                  </a:lnTo>
                  <a:lnTo>
                    <a:pt x="1323644" y="212128"/>
                  </a:lnTo>
                  <a:lnTo>
                    <a:pt x="1310093" y="162331"/>
                  </a:lnTo>
                  <a:lnTo>
                    <a:pt x="1297444" y="112293"/>
                  </a:lnTo>
                  <a:lnTo>
                    <a:pt x="1285684" y="62026"/>
                  </a:lnTo>
                  <a:lnTo>
                    <a:pt x="1274826" y="11557"/>
                  </a:lnTo>
                  <a:lnTo>
                    <a:pt x="1272565" y="0"/>
                  </a:lnTo>
                  <a:lnTo>
                    <a:pt x="983195" y="0"/>
                  </a:lnTo>
                  <a:lnTo>
                    <a:pt x="993051" y="54190"/>
                  </a:lnTo>
                  <a:lnTo>
                    <a:pt x="1008113" y="127279"/>
                  </a:lnTo>
                  <a:lnTo>
                    <a:pt x="1019657" y="177419"/>
                  </a:lnTo>
                  <a:lnTo>
                    <a:pt x="1032103" y="227342"/>
                  </a:lnTo>
                  <a:lnTo>
                    <a:pt x="1045451" y="277025"/>
                  </a:lnTo>
                  <a:lnTo>
                    <a:pt x="1059662" y="326466"/>
                  </a:lnTo>
                  <a:lnTo>
                    <a:pt x="1074750" y="375653"/>
                  </a:lnTo>
                  <a:lnTo>
                    <a:pt x="1090688" y="424573"/>
                  </a:lnTo>
                  <a:lnTo>
                    <a:pt x="1107452" y="473214"/>
                  </a:lnTo>
                  <a:lnTo>
                    <a:pt x="1124077" y="518947"/>
                  </a:lnTo>
                  <a:lnTo>
                    <a:pt x="1125029" y="521576"/>
                  </a:lnTo>
                  <a:lnTo>
                    <a:pt x="1137056" y="553034"/>
                  </a:lnTo>
                  <a:lnTo>
                    <a:pt x="1143406" y="569645"/>
                  </a:lnTo>
                  <a:lnTo>
                    <a:pt x="1162558" y="617410"/>
                  </a:lnTo>
                  <a:lnTo>
                    <a:pt x="1182484" y="664857"/>
                  </a:lnTo>
                  <a:lnTo>
                    <a:pt x="1203147" y="711987"/>
                  </a:lnTo>
                  <a:lnTo>
                    <a:pt x="1224546" y="758786"/>
                  </a:lnTo>
                  <a:lnTo>
                    <a:pt x="1246670" y="805230"/>
                  </a:lnTo>
                  <a:lnTo>
                    <a:pt x="1269568" y="851319"/>
                  </a:lnTo>
                  <a:lnTo>
                    <a:pt x="1293266" y="896975"/>
                  </a:lnTo>
                  <a:lnTo>
                    <a:pt x="1317777" y="942174"/>
                  </a:lnTo>
                  <a:lnTo>
                    <a:pt x="1343075" y="986942"/>
                  </a:lnTo>
                  <a:lnTo>
                    <a:pt x="1369136" y="1031252"/>
                  </a:lnTo>
                  <a:lnTo>
                    <a:pt x="1395958" y="1075105"/>
                  </a:lnTo>
                  <a:lnTo>
                    <a:pt x="1423517" y="1118501"/>
                  </a:lnTo>
                  <a:lnTo>
                    <a:pt x="1439786" y="1143190"/>
                  </a:lnTo>
                  <a:lnTo>
                    <a:pt x="1451800" y="1161427"/>
                  </a:lnTo>
                  <a:lnTo>
                    <a:pt x="1480807" y="1203871"/>
                  </a:lnTo>
                  <a:lnTo>
                    <a:pt x="1510499" y="1245844"/>
                  </a:lnTo>
                  <a:lnTo>
                    <a:pt x="1540878" y="1287335"/>
                  </a:lnTo>
                  <a:lnTo>
                    <a:pt x="1571917" y="1328343"/>
                  </a:lnTo>
                  <a:lnTo>
                    <a:pt x="1603616" y="1368844"/>
                  </a:lnTo>
                  <a:lnTo>
                    <a:pt x="1635963" y="1408849"/>
                  </a:lnTo>
                  <a:lnTo>
                    <a:pt x="1668919" y="1448358"/>
                  </a:lnTo>
                  <a:lnTo>
                    <a:pt x="1702930" y="1487728"/>
                  </a:lnTo>
                  <a:lnTo>
                    <a:pt x="1737677" y="1526438"/>
                  </a:lnTo>
                  <a:lnTo>
                    <a:pt x="1773110" y="1564487"/>
                  </a:lnTo>
                  <a:lnTo>
                    <a:pt x="1809229" y="1601863"/>
                  </a:lnTo>
                  <a:lnTo>
                    <a:pt x="1842566" y="1635125"/>
                  </a:lnTo>
                  <a:lnTo>
                    <a:pt x="1883460" y="1674609"/>
                  </a:lnTo>
                  <a:lnTo>
                    <a:pt x="1921522" y="1709978"/>
                  </a:lnTo>
                  <a:lnTo>
                    <a:pt x="1960206" y="1744675"/>
                  </a:lnTo>
                  <a:lnTo>
                    <a:pt x="1999488" y="1778711"/>
                  </a:lnTo>
                  <a:lnTo>
                    <a:pt x="2039353" y="1812061"/>
                  </a:lnTo>
                  <a:lnTo>
                    <a:pt x="2079777" y="1844738"/>
                  </a:lnTo>
                  <a:lnTo>
                    <a:pt x="2120747" y="1876755"/>
                  </a:lnTo>
                  <a:lnTo>
                    <a:pt x="2162251" y="1908086"/>
                  </a:lnTo>
                  <a:lnTo>
                    <a:pt x="2204262" y="1938756"/>
                  </a:lnTo>
                  <a:lnTo>
                    <a:pt x="2246769" y="1968741"/>
                  </a:lnTo>
                  <a:lnTo>
                    <a:pt x="2287498" y="1996452"/>
                  </a:lnTo>
                  <a:lnTo>
                    <a:pt x="2315680" y="2014918"/>
                  </a:lnTo>
                  <a:lnTo>
                    <a:pt x="2328684" y="2023452"/>
                  </a:lnTo>
                  <a:lnTo>
                    <a:pt x="2370328" y="2049741"/>
                  </a:lnTo>
                  <a:lnTo>
                    <a:pt x="2412403" y="2075307"/>
                  </a:lnTo>
                  <a:lnTo>
                    <a:pt x="2454897" y="2100160"/>
                  </a:lnTo>
                  <a:lnTo>
                    <a:pt x="2497798" y="2124303"/>
                  </a:lnTo>
                  <a:lnTo>
                    <a:pt x="2541092" y="2147747"/>
                  </a:lnTo>
                  <a:lnTo>
                    <a:pt x="2584754" y="2170493"/>
                  </a:lnTo>
                  <a:lnTo>
                    <a:pt x="2628773" y="2192528"/>
                  </a:lnTo>
                  <a:lnTo>
                    <a:pt x="2673146" y="2213876"/>
                  </a:lnTo>
                  <a:lnTo>
                    <a:pt x="2717850" y="2234527"/>
                  </a:lnTo>
                  <a:lnTo>
                    <a:pt x="2762859" y="2254491"/>
                  </a:lnTo>
                  <a:lnTo>
                    <a:pt x="2808186" y="2273770"/>
                  </a:lnTo>
                  <a:lnTo>
                    <a:pt x="2853791" y="2292362"/>
                  </a:lnTo>
                  <a:lnTo>
                    <a:pt x="2899664" y="2310282"/>
                  </a:lnTo>
                  <a:lnTo>
                    <a:pt x="2945803" y="2327516"/>
                  </a:lnTo>
                  <a:lnTo>
                    <a:pt x="2992336" y="2344051"/>
                  </a:lnTo>
                  <a:lnTo>
                    <a:pt x="3039110" y="2359761"/>
                  </a:lnTo>
                  <a:lnTo>
                    <a:pt x="3086138" y="2374646"/>
                  </a:lnTo>
                  <a:lnTo>
                    <a:pt x="3133394" y="2388730"/>
                  </a:lnTo>
                  <a:lnTo>
                    <a:pt x="3180867" y="2402001"/>
                  </a:lnTo>
                  <a:lnTo>
                    <a:pt x="3228543" y="2414486"/>
                  </a:lnTo>
                  <a:lnTo>
                    <a:pt x="3276409" y="2426157"/>
                  </a:lnTo>
                  <a:lnTo>
                    <a:pt x="3324466" y="2437053"/>
                  </a:lnTo>
                  <a:lnTo>
                    <a:pt x="3372701" y="2447175"/>
                  </a:lnTo>
                  <a:lnTo>
                    <a:pt x="3377133" y="2448026"/>
                  </a:lnTo>
                  <a:lnTo>
                    <a:pt x="3377133" y="2157158"/>
                  </a:lnTo>
                  <a:close/>
                </a:path>
                <a:path w="3377565" h="3439160">
                  <a:moveTo>
                    <a:pt x="3377133" y="1217307"/>
                  </a:moveTo>
                  <a:lnTo>
                    <a:pt x="3334499" y="1203667"/>
                  </a:lnTo>
                  <a:lnTo>
                    <a:pt x="3289452" y="1187462"/>
                  </a:lnTo>
                  <a:lnTo>
                    <a:pt x="3233915" y="1164094"/>
                  </a:lnTo>
                  <a:lnTo>
                    <a:pt x="3189528" y="1142682"/>
                  </a:lnTo>
                  <a:lnTo>
                    <a:pt x="3145853" y="1119911"/>
                  </a:lnTo>
                  <a:lnTo>
                    <a:pt x="3102889" y="1095832"/>
                  </a:lnTo>
                  <a:lnTo>
                    <a:pt x="3060623" y="1070521"/>
                  </a:lnTo>
                  <a:lnTo>
                    <a:pt x="3019082" y="1044054"/>
                  </a:lnTo>
                  <a:lnTo>
                    <a:pt x="2978239" y="1016469"/>
                  </a:lnTo>
                  <a:lnTo>
                    <a:pt x="2938094" y="987856"/>
                  </a:lnTo>
                  <a:lnTo>
                    <a:pt x="2927527" y="979932"/>
                  </a:lnTo>
                  <a:lnTo>
                    <a:pt x="2927527" y="980579"/>
                  </a:lnTo>
                  <a:lnTo>
                    <a:pt x="2898660" y="958278"/>
                  </a:lnTo>
                  <a:lnTo>
                    <a:pt x="2901924" y="960729"/>
                  </a:lnTo>
                  <a:lnTo>
                    <a:pt x="2927527" y="980579"/>
                  </a:lnTo>
                  <a:lnTo>
                    <a:pt x="2927527" y="979932"/>
                  </a:lnTo>
                  <a:lnTo>
                    <a:pt x="2886646" y="948220"/>
                  </a:lnTo>
                  <a:lnTo>
                    <a:pt x="2846489" y="914920"/>
                  </a:lnTo>
                  <a:lnTo>
                    <a:pt x="2807055" y="880706"/>
                  </a:lnTo>
                  <a:lnTo>
                    <a:pt x="2768384" y="845629"/>
                  </a:lnTo>
                  <a:lnTo>
                    <a:pt x="2730449" y="809701"/>
                  </a:lnTo>
                  <a:lnTo>
                    <a:pt x="2693289" y="772960"/>
                  </a:lnTo>
                  <a:lnTo>
                    <a:pt x="2656916" y="735444"/>
                  </a:lnTo>
                  <a:lnTo>
                    <a:pt x="2621318" y="697191"/>
                  </a:lnTo>
                  <a:lnTo>
                    <a:pt x="2586532" y="658228"/>
                  </a:lnTo>
                  <a:lnTo>
                    <a:pt x="2552560" y="618578"/>
                  </a:lnTo>
                  <a:lnTo>
                    <a:pt x="2519413" y="578294"/>
                  </a:lnTo>
                  <a:lnTo>
                    <a:pt x="2479852" y="526948"/>
                  </a:lnTo>
                  <a:lnTo>
                    <a:pt x="2451277" y="486918"/>
                  </a:lnTo>
                  <a:lnTo>
                    <a:pt x="2423807" y="446151"/>
                  </a:lnTo>
                  <a:lnTo>
                    <a:pt x="2397556" y="404609"/>
                  </a:lnTo>
                  <a:lnTo>
                    <a:pt x="2372652" y="362267"/>
                  </a:lnTo>
                  <a:lnTo>
                    <a:pt x="2349233" y="319100"/>
                  </a:lnTo>
                  <a:lnTo>
                    <a:pt x="2327402" y="275069"/>
                  </a:lnTo>
                  <a:lnTo>
                    <a:pt x="2303310" y="217271"/>
                  </a:lnTo>
                  <a:lnTo>
                    <a:pt x="2287206" y="169583"/>
                  </a:lnTo>
                  <a:lnTo>
                    <a:pt x="2273503" y="121183"/>
                  </a:lnTo>
                  <a:lnTo>
                    <a:pt x="2262365" y="72110"/>
                  </a:lnTo>
                  <a:lnTo>
                    <a:pt x="2255583" y="30175"/>
                  </a:lnTo>
                  <a:lnTo>
                    <a:pt x="2255583" y="34582"/>
                  </a:lnTo>
                  <a:lnTo>
                    <a:pt x="2253958" y="22402"/>
                  </a:lnTo>
                  <a:lnTo>
                    <a:pt x="2254427" y="25184"/>
                  </a:lnTo>
                  <a:lnTo>
                    <a:pt x="2255583" y="34582"/>
                  </a:lnTo>
                  <a:lnTo>
                    <a:pt x="2255583" y="30175"/>
                  </a:lnTo>
                  <a:lnTo>
                    <a:pt x="2255062" y="25171"/>
                  </a:lnTo>
                  <a:lnTo>
                    <a:pt x="2253589" y="7556"/>
                  </a:lnTo>
                  <a:lnTo>
                    <a:pt x="2253107" y="0"/>
                  </a:lnTo>
                  <a:lnTo>
                    <a:pt x="1967953" y="0"/>
                  </a:lnTo>
                  <a:lnTo>
                    <a:pt x="1969693" y="22402"/>
                  </a:lnTo>
                  <a:lnTo>
                    <a:pt x="1970925" y="38265"/>
                  </a:lnTo>
                  <a:lnTo>
                    <a:pt x="1973681" y="60325"/>
                  </a:lnTo>
                  <a:lnTo>
                    <a:pt x="1985073" y="133654"/>
                  </a:lnTo>
                  <a:lnTo>
                    <a:pt x="1995322" y="180619"/>
                  </a:lnTo>
                  <a:lnTo>
                    <a:pt x="2007565" y="227050"/>
                  </a:lnTo>
                  <a:lnTo>
                    <a:pt x="2019046" y="264223"/>
                  </a:lnTo>
                  <a:lnTo>
                    <a:pt x="2037753" y="318249"/>
                  </a:lnTo>
                  <a:lnTo>
                    <a:pt x="2055545" y="362940"/>
                  </a:lnTo>
                  <a:lnTo>
                    <a:pt x="2075027" y="406996"/>
                  </a:lnTo>
                  <a:lnTo>
                    <a:pt x="2096135" y="450380"/>
                  </a:lnTo>
                  <a:lnTo>
                    <a:pt x="2118766" y="493064"/>
                  </a:lnTo>
                  <a:lnTo>
                    <a:pt x="2142858" y="535038"/>
                  </a:lnTo>
                  <a:lnTo>
                    <a:pt x="2144306" y="537387"/>
                  </a:lnTo>
                  <a:lnTo>
                    <a:pt x="2162086" y="566254"/>
                  </a:lnTo>
                  <a:lnTo>
                    <a:pt x="2195284" y="617601"/>
                  </a:lnTo>
                  <a:lnTo>
                    <a:pt x="2223173" y="657885"/>
                  </a:lnTo>
                  <a:lnTo>
                    <a:pt x="2252065" y="697509"/>
                  </a:lnTo>
                  <a:lnTo>
                    <a:pt x="2281872" y="736511"/>
                  </a:lnTo>
                  <a:lnTo>
                    <a:pt x="2312505" y="774865"/>
                  </a:lnTo>
                  <a:lnTo>
                    <a:pt x="2343874" y="812609"/>
                  </a:lnTo>
                  <a:lnTo>
                    <a:pt x="2375916" y="849718"/>
                  </a:lnTo>
                  <a:lnTo>
                    <a:pt x="2408517" y="886244"/>
                  </a:lnTo>
                  <a:lnTo>
                    <a:pt x="2441613" y="922159"/>
                  </a:lnTo>
                  <a:lnTo>
                    <a:pt x="2476131" y="958278"/>
                  </a:lnTo>
                  <a:lnTo>
                    <a:pt x="2478468" y="960729"/>
                  </a:lnTo>
                  <a:lnTo>
                    <a:pt x="2498267" y="980579"/>
                  </a:lnTo>
                  <a:lnTo>
                    <a:pt x="2516111" y="998474"/>
                  </a:lnTo>
                  <a:lnTo>
                    <a:pt x="2554528" y="1035380"/>
                  </a:lnTo>
                  <a:lnTo>
                    <a:pt x="2593708" y="1071448"/>
                  </a:lnTo>
                  <a:lnTo>
                    <a:pt x="2633649" y="1106678"/>
                  </a:lnTo>
                  <a:lnTo>
                    <a:pt x="2674315" y="1141056"/>
                  </a:lnTo>
                  <a:lnTo>
                    <a:pt x="2709697" y="1169695"/>
                  </a:lnTo>
                  <a:lnTo>
                    <a:pt x="2715717" y="1174584"/>
                  </a:lnTo>
                  <a:lnTo>
                    <a:pt x="2727960" y="1184071"/>
                  </a:lnTo>
                  <a:lnTo>
                    <a:pt x="2757830" y="1207249"/>
                  </a:lnTo>
                  <a:lnTo>
                    <a:pt x="2800654" y="1239062"/>
                  </a:lnTo>
                  <a:lnTo>
                    <a:pt x="2841104" y="1267663"/>
                  </a:lnTo>
                  <a:lnTo>
                    <a:pt x="2882366" y="1295222"/>
                  </a:lnTo>
                  <a:lnTo>
                    <a:pt x="2924403" y="1321663"/>
                  </a:lnTo>
                  <a:lnTo>
                    <a:pt x="2967177" y="1346936"/>
                  </a:lnTo>
                  <a:lnTo>
                    <a:pt x="3010662" y="1371003"/>
                  </a:lnTo>
                  <a:lnTo>
                    <a:pt x="3054807" y="1393786"/>
                  </a:lnTo>
                  <a:lnTo>
                    <a:pt x="3099600" y="1415249"/>
                  </a:lnTo>
                  <a:lnTo>
                    <a:pt x="3145002" y="1435328"/>
                  </a:lnTo>
                  <a:lnTo>
                    <a:pt x="3190989" y="1453972"/>
                  </a:lnTo>
                  <a:lnTo>
                    <a:pt x="3237496" y="1471117"/>
                  </a:lnTo>
                  <a:lnTo>
                    <a:pt x="3284524" y="1486712"/>
                  </a:lnTo>
                  <a:lnTo>
                    <a:pt x="3332022" y="1500720"/>
                  </a:lnTo>
                  <a:lnTo>
                    <a:pt x="3377133" y="1512328"/>
                  </a:lnTo>
                  <a:lnTo>
                    <a:pt x="3377133" y="1217307"/>
                  </a:lnTo>
                  <a:close/>
                </a:path>
                <a:path w="3377565" h="3439160">
                  <a:moveTo>
                    <a:pt x="3377133" y="274040"/>
                  </a:moveTo>
                  <a:lnTo>
                    <a:pt x="3325774" y="234416"/>
                  </a:lnTo>
                  <a:lnTo>
                    <a:pt x="3288728" y="199758"/>
                  </a:lnTo>
                  <a:lnTo>
                    <a:pt x="3253892" y="162890"/>
                  </a:lnTo>
                  <a:lnTo>
                    <a:pt x="3231019" y="135305"/>
                  </a:lnTo>
                  <a:lnTo>
                    <a:pt x="3231019" y="136398"/>
                  </a:lnTo>
                  <a:lnTo>
                    <a:pt x="3221355" y="123875"/>
                  </a:lnTo>
                  <a:lnTo>
                    <a:pt x="3222320" y="125044"/>
                  </a:lnTo>
                  <a:lnTo>
                    <a:pt x="3231019" y="136398"/>
                  </a:lnTo>
                  <a:lnTo>
                    <a:pt x="3231019" y="135305"/>
                  </a:lnTo>
                  <a:lnTo>
                    <a:pt x="3214700" y="112750"/>
                  </a:lnTo>
                  <a:lnTo>
                    <a:pt x="3188347" y="71107"/>
                  </a:lnTo>
                  <a:lnTo>
                    <a:pt x="3164713" y="27863"/>
                  </a:lnTo>
                  <a:lnTo>
                    <a:pt x="3151784" y="0"/>
                  </a:lnTo>
                  <a:lnTo>
                    <a:pt x="3151581" y="0"/>
                  </a:lnTo>
                  <a:lnTo>
                    <a:pt x="3151073" y="0"/>
                  </a:lnTo>
                  <a:lnTo>
                    <a:pt x="2852077" y="0"/>
                  </a:lnTo>
                  <a:lnTo>
                    <a:pt x="2856623" y="17145"/>
                  </a:lnTo>
                  <a:lnTo>
                    <a:pt x="2859328" y="27355"/>
                  </a:lnTo>
                  <a:lnTo>
                    <a:pt x="2875902" y="76708"/>
                  </a:lnTo>
                  <a:lnTo>
                    <a:pt x="2895066" y="123875"/>
                  </a:lnTo>
                  <a:lnTo>
                    <a:pt x="2895536" y="125044"/>
                  </a:lnTo>
                  <a:lnTo>
                    <a:pt x="2908795" y="152742"/>
                  </a:lnTo>
                  <a:lnTo>
                    <a:pt x="2918015" y="172008"/>
                  </a:lnTo>
                  <a:lnTo>
                    <a:pt x="2943123" y="217309"/>
                  </a:lnTo>
                  <a:lnTo>
                    <a:pt x="2969437" y="258978"/>
                  </a:lnTo>
                  <a:lnTo>
                    <a:pt x="2997936" y="299110"/>
                  </a:lnTo>
                  <a:lnTo>
                    <a:pt x="3028518" y="337654"/>
                  </a:lnTo>
                  <a:lnTo>
                    <a:pt x="3061068" y="374523"/>
                  </a:lnTo>
                  <a:lnTo>
                    <a:pt x="3095498" y="409638"/>
                  </a:lnTo>
                  <a:lnTo>
                    <a:pt x="3131680" y="442912"/>
                  </a:lnTo>
                  <a:lnTo>
                    <a:pt x="3169526" y="474268"/>
                  </a:lnTo>
                  <a:lnTo>
                    <a:pt x="3208921" y="503631"/>
                  </a:lnTo>
                  <a:lnTo>
                    <a:pt x="3249752" y="530923"/>
                  </a:lnTo>
                  <a:lnTo>
                    <a:pt x="3291929" y="556056"/>
                  </a:lnTo>
                  <a:lnTo>
                    <a:pt x="3335324" y="578942"/>
                  </a:lnTo>
                  <a:lnTo>
                    <a:pt x="3377133" y="598271"/>
                  </a:lnTo>
                  <a:lnTo>
                    <a:pt x="3377133" y="274040"/>
                  </a:lnTo>
                  <a:close/>
                </a:path>
              </a:pathLst>
            </a:custGeom>
            <a:solidFill>
              <a:srgbClr val="FFD12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0660" y="3264598"/>
              <a:ext cx="5019674" cy="501967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812496" y="2746655"/>
            <a:ext cx="11191875" cy="589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10" b="1">
                <a:solidFill>
                  <a:srgbClr val="FFFFFF"/>
                </a:solidFill>
                <a:latin typeface="Tahoma"/>
                <a:cs typeface="Tahoma"/>
              </a:rPr>
              <a:t>tools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play</a:t>
            </a:r>
            <a:r>
              <a:rPr dirty="0" sz="24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14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crucial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role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50" b="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Tahoma"/>
                <a:cs typeface="Tahoma"/>
              </a:rPr>
              <a:t>European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50" b="1">
                <a:solidFill>
                  <a:srgbClr val="FFFFFF"/>
                </a:solidFill>
                <a:latin typeface="Tahoma"/>
                <a:cs typeface="Tahoma"/>
              </a:rPr>
              <a:t>Union's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enlargement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process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20" b="1">
                <a:solidFill>
                  <a:srgbClr val="FFFFFF"/>
                </a:solidFill>
                <a:latin typeface="Tahoma"/>
                <a:cs typeface="Tahoma"/>
              </a:rPr>
              <a:t>fostering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95" b="1">
                <a:solidFill>
                  <a:srgbClr val="FFFFFF"/>
                </a:solidFill>
                <a:latin typeface="Tahoma"/>
                <a:cs typeface="Tahoma"/>
              </a:rPr>
              <a:t>better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governance,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connectivity,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economic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95" b="1">
                <a:solidFill>
                  <a:srgbClr val="FFFFFF"/>
                </a:solidFill>
                <a:latin typeface="Tahoma"/>
                <a:cs typeface="Tahoma"/>
              </a:rPr>
              <a:t>integration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candidate</a:t>
            </a:r>
            <a:r>
              <a:rPr dirty="0" sz="2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neighboring</a:t>
            </a:r>
            <a:r>
              <a:rPr dirty="0" sz="2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85" b="1">
                <a:solidFill>
                  <a:srgbClr val="FFFFFF"/>
                </a:solidFill>
                <a:latin typeface="Tahoma"/>
                <a:cs typeface="Tahoma"/>
              </a:rPr>
              <a:t>countries.</a:t>
            </a:r>
            <a:r>
              <a:rPr dirty="0" sz="2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50" b="1">
                <a:solidFill>
                  <a:srgbClr val="FFFFFF"/>
                </a:solidFill>
                <a:latin typeface="Tahoma"/>
                <a:cs typeface="Tahoma"/>
              </a:rPr>
              <a:t>Through</a:t>
            </a:r>
            <a:r>
              <a:rPr dirty="0" sz="2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Tahoma"/>
                <a:cs typeface="Tahoma"/>
              </a:rPr>
              <a:t>initiatives</a:t>
            </a:r>
            <a:r>
              <a:rPr dirty="0" sz="2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like</a:t>
            </a:r>
            <a:r>
              <a:rPr dirty="0" sz="2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Digital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Europe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Programme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70" b="1">
                <a:solidFill>
                  <a:srgbClr val="FFFFFF"/>
                </a:solidFill>
                <a:latin typeface="Tahoma"/>
                <a:cs typeface="Tahoma"/>
              </a:rPr>
              <a:t>Decade</a:t>
            </a:r>
            <a:r>
              <a:rPr dirty="0" sz="24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35" b="1">
                <a:solidFill>
                  <a:srgbClr val="FFFFFF"/>
                </a:solidFill>
                <a:latin typeface="Tahoma"/>
                <a:cs typeface="Tahoma"/>
              </a:rPr>
              <a:t>Targets,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0" b="1">
                <a:solidFill>
                  <a:srgbClr val="FFFFFF"/>
                </a:solidFill>
                <a:latin typeface="Tahoma"/>
                <a:cs typeface="Tahoma"/>
              </a:rPr>
              <a:t>EU</a:t>
            </a:r>
            <a:r>
              <a:rPr dirty="0" sz="24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14" b="1">
                <a:solidFill>
                  <a:srgbClr val="FFFFFF"/>
                </a:solidFill>
                <a:latin typeface="Tahoma"/>
                <a:cs typeface="Tahoma"/>
              </a:rPr>
              <a:t>supports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these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nations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50" b="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meeting</a:t>
            </a:r>
            <a:r>
              <a:rPr dirty="0" sz="2400" spc="-1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key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accession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85" b="1">
                <a:solidFill>
                  <a:srgbClr val="FFFFFF"/>
                </a:solidFill>
                <a:latin typeface="Tahoma"/>
                <a:cs typeface="Tahoma"/>
              </a:rPr>
              <a:t>criteria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transparency,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efficient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administration,</a:t>
            </a: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democratic</a:t>
            </a: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20" b="1">
                <a:solidFill>
                  <a:srgbClr val="FFFFFF"/>
                </a:solidFill>
                <a:latin typeface="Tahoma"/>
                <a:cs typeface="Tahoma"/>
              </a:rPr>
              <a:t>stability.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programs</a:t>
            </a: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emphasize</a:t>
            </a: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high-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speed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40" b="1">
                <a:solidFill>
                  <a:srgbClr val="FFFFFF"/>
                </a:solidFill>
                <a:latin typeface="Tahoma"/>
                <a:cs typeface="Tahoma"/>
              </a:rPr>
              <a:t>internet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access,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education,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25" b="1">
                <a:solidFill>
                  <a:srgbClr val="FFFFFF"/>
                </a:solidFill>
                <a:latin typeface="Tahoma"/>
                <a:cs typeface="Tahoma"/>
              </a:rPr>
              <a:t>robust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cybersecurity,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which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reduce</a:t>
            </a:r>
            <a:r>
              <a:rPr dirty="0" sz="24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dirty="0" sz="24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divides</a:t>
            </a:r>
            <a:r>
              <a:rPr dirty="0" sz="24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enhance</a:t>
            </a:r>
            <a:r>
              <a:rPr dirty="0" sz="2400" spc="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50" b="1">
                <a:solidFill>
                  <a:srgbClr val="FFFFFF"/>
                </a:solidFill>
                <a:latin typeface="Tahoma"/>
                <a:cs typeface="Tahoma"/>
              </a:rPr>
              <a:t>institutional</a:t>
            </a:r>
            <a:r>
              <a:rPr dirty="0" sz="24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effectiveness.</a:t>
            </a:r>
            <a:endParaRPr sz="2400">
              <a:latin typeface="Tahoma"/>
              <a:cs typeface="Tahoma"/>
            </a:endParaRPr>
          </a:p>
          <a:p>
            <a:pPr marL="12700" marR="110489">
              <a:lnSpc>
                <a:spcPct val="114599"/>
              </a:lnSpc>
            </a:pPr>
            <a:r>
              <a:rPr dirty="0" sz="2400" spc="-150" b="1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adopting</a:t>
            </a:r>
            <a:r>
              <a:rPr dirty="0" sz="2400" spc="-1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dirty="0" sz="2400" spc="-1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5" b="1">
                <a:solidFill>
                  <a:srgbClr val="FFFFFF"/>
                </a:solidFill>
                <a:latin typeface="Tahoma"/>
                <a:cs typeface="Tahoma"/>
              </a:rPr>
              <a:t>tools,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80" b="1">
                <a:solidFill>
                  <a:srgbClr val="FFFFFF"/>
                </a:solidFill>
                <a:latin typeface="Tahoma"/>
                <a:cs typeface="Tahoma"/>
              </a:rPr>
              <a:t>aspiring</a:t>
            </a:r>
            <a:r>
              <a:rPr dirty="0" sz="240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dirty="0" sz="2400" spc="-125" b="1">
                <a:solidFill>
                  <a:srgbClr val="FFFFFF"/>
                </a:solidFill>
                <a:latin typeface="Tahoma"/>
                <a:cs typeface="Tahoma"/>
              </a:rPr>
              <a:t> states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align</a:t>
            </a:r>
            <a:r>
              <a:rPr dirty="0" sz="24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24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ahoma"/>
                <a:cs typeface="Tahoma"/>
              </a:rPr>
              <a:t>closely</a:t>
            </a:r>
            <a:r>
              <a:rPr dirty="0" sz="24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20" b="1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ahoma"/>
                <a:cs typeface="Tahoma"/>
              </a:rPr>
              <a:t>EU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standards</a:t>
            </a:r>
            <a:r>
              <a:rPr dirty="0" sz="24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Tahoma"/>
                <a:cs typeface="Tahoma"/>
              </a:rPr>
              <a:t>while</a:t>
            </a:r>
            <a:r>
              <a:rPr dirty="0" sz="24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enhancing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14" b="1">
                <a:solidFill>
                  <a:srgbClr val="FFFFFF"/>
                </a:solidFill>
                <a:latin typeface="Tahoma"/>
                <a:cs typeface="Tahoma"/>
              </a:rPr>
              <a:t>cross-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border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cooperation</a:t>
            </a:r>
            <a:r>
              <a:rPr dirty="0" sz="24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15" b="1">
                <a:solidFill>
                  <a:srgbClr val="FFFFFF"/>
                </a:solidFill>
                <a:latin typeface="Tahoma"/>
                <a:cs typeface="Tahoma"/>
              </a:rPr>
              <a:t>trust.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Moreover,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5" b="1">
                <a:solidFill>
                  <a:srgbClr val="FFFFFF"/>
                </a:solidFill>
                <a:latin typeface="Tahoma"/>
                <a:cs typeface="Tahoma"/>
              </a:rPr>
              <a:t>strategies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help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Tahoma"/>
                <a:cs typeface="Tahoma"/>
              </a:rPr>
              <a:t>address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challenges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like </a:t>
            </a:r>
            <a:r>
              <a:rPr dirty="0" sz="2400" spc="-105" b="1">
                <a:solidFill>
                  <a:srgbClr val="FFFFFF"/>
                </a:solidFill>
                <a:latin typeface="Tahoma"/>
                <a:cs typeface="Tahoma"/>
              </a:rPr>
              <a:t>disinformation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promote </a:t>
            </a:r>
            <a:r>
              <a:rPr dirty="0" sz="2400" spc="-20" b="1">
                <a:solidFill>
                  <a:srgbClr val="FFFFFF"/>
                </a:solidFill>
                <a:latin typeface="Tahoma"/>
                <a:cs typeface="Tahoma"/>
              </a:rPr>
              <a:t>secure</a:t>
            </a:r>
            <a:r>
              <a:rPr dirty="0" sz="24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95" b="1">
                <a:solidFill>
                  <a:srgbClr val="FFFFFF"/>
                </a:solidFill>
                <a:latin typeface="Tahoma"/>
                <a:cs typeface="Tahoma"/>
              </a:rPr>
              <a:t>sharing,</a:t>
            </a:r>
            <a:r>
              <a:rPr dirty="0" sz="24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both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95" b="1">
                <a:solidFill>
                  <a:srgbClr val="FFFFFF"/>
                </a:solidFill>
                <a:latin typeface="Tahoma"/>
                <a:cs typeface="Tahoma"/>
              </a:rPr>
              <a:t>essential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45" b="1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45" b="1">
                <a:solidFill>
                  <a:srgbClr val="FFFFFF"/>
                </a:solidFill>
                <a:latin typeface="Tahoma"/>
                <a:cs typeface="Tahoma"/>
              </a:rPr>
              <a:t>stable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95" b="1">
                <a:solidFill>
                  <a:srgbClr val="FFFFFF"/>
                </a:solidFill>
                <a:latin typeface="Tahoma"/>
                <a:cs typeface="Tahoma"/>
              </a:rPr>
              <a:t>integration.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Tahoma"/>
                <a:cs typeface="Tahoma"/>
              </a:rPr>
              <a:t>These</a:t>
            </a:r>
            <a:r>
              <a:rPr dirty="0" sz="24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55" b="1">
                <a:solidFill>
                  <a:srgbClr val="FFFFFF"/>
                </a:solidFill>
                <a:latin typeface="Tahoma"/>
                <a:cs typeface="Tahoma"/>
              </a:rPr>
              <a:t>efforts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ahoma"/>
                <a:cs typeface="Tahoma"/>
              </a:rPr>
              <a:t>not </a:t>
            </a:r>
            <a:r>
              <a:rPr dirty="0" sz="2400" spc="-55" b="1">
                <a:solidFill>
                  <a:srgbClr val="FFFFFF"/>
                </a:solidFill>
                <a:latin typeface="Tahoma"/>
                <a:cs typeface="Tahoma"/>
              </a:rPr>
              <a:t>only</a:t>
            </a:r>
            <a:r>
              <a:rPr dirty="0" sz="2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25" b="1">
                <a:solidFill>
                  <a:srgbClr val="FFFFFF"/>
                </a:solidFill>
                <a:latin typeface="Tahoma"/>
                <a:cs typeface="Tahoma"/>
              </a:rPr>
              <a:t>strengthen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candidates'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Tahoma"/>
                <a:cs typeface="Tahoma"/>
              </a:rPr>
              <a:t>readiness</a:t>
            </a:r>
            <a:r>
              <a:rPr dirty="0" sz="24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contribute </a:t>
            </a:r>
            <a:r>
              <a:rPr dirty="0" sz="2400" spc="-105" b="1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4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ahoma"/>
                <a:cs typeface="Tahoma"/>
              </a:rPr>
              <a:t>EU's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broader</a:t>
            </a:r>
            <a:r>
              <a:rPr dirty="0" sz="2400" spc="-1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40" b="1">
                <a:solidFill>
                  <a:srgbClr val="FFFFFF"/>
                </a:solidFill>
                <a:latin typeface="Tahoma"/>
                <a:cs typeface="Tahoma"/>
              </a:rPr>
              <a:t>objectives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4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ahoma"/>
                <a:cs typeface="Tahoma"/>
              </a:rPr>
              <a:t>geopolitical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25" b="1">
                <a:solidFill>
                  <a:srgbClr val="FFFFFF"/>
                </a:solidFill>
                <a:latin typeface="Tahoma"/>
                <a:cs typeface="Tahoma"/>
              </a:rPr>
              <a:t>stability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technological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leadership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2496" y="563473"/>
            <a:ext cx="7901940" cy="17506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4850" spc="675">
                <a:solidFill>
                  <a:srgbClr val="FFFFFF"/>
                </a:solidFill>
              </a:rPr>
              <a:t>Role</a:t>
            </a:r>
            <a:r>
              <a:rPr dirty="0" sz="4850" spc="490">
                <a:solidFill>
                  <a:srgbClr val="FFFFFF"/>
                </a:solidFill>
              </a:rPr>
              <a:t> </a:t>
            </a:r>
            <a:r>
              <a:rPr dirty="0" sz="4850" spc="605">
                <a:solidFill>
                  <a:srgbClr val="FFFFFF"/>
                </a:solidFill>
              </a:rPr>
              <a:t>of</a:t>
            </a:r>
            <a:r>
              <a:rPr dirty="0" sz="4850" spc="495">
                <a:solidFill>
                  <a:srgbClr val="FFFFFF"/>
                </a:solidFill>
              </a:rPr>
              <a:t> </a:t>
            </a:r>
            <a:r>
              <a:rPr dirty="0" sz="4850" spc="685">
                <a:solidFill>
                  <a:srgbClr val="FFFFFF"/>
                </a:solidFill>
              </a:rPr>
              <a:t>Digital</a:t>
            </a:r>
            <a:r>
              <a:rPr dirty="0" sz="4850" spc="495">
                <a:solidFill>
                  <a:srgbClr val="FFFFFF"/>
                </a:solidFill>
              </a:rPr>
              <a:t> </a:t>
            </a:r>
            <a:r>
              <a:rPr dirty="0" sz="4850" spc="625">
                <a:solidFill>
                  <a:srgbClr val="FFFFFF"/>
                </a:solidFill>
              </a:rPr>
              <a:t>Tools</a:t>
            </a:r>
            <a:r>
              <a:rPr dirty="0" sz="4850" spc="495">
                <a:solidFill>
                  <a:srgbClr val="FFFFFF"/>
                </a:solidFill>
              </a:rPr>
              <a:t> </a:t>
            </a:r>
            <a:r>
              <a:rPr dirty="0" sz="4850" spc="780">
                <a:solidFill>
                  <a:srgbClr val="FFFFFF"/>
                </a:solidFill>
              </a:rPr>
              <a:t>in </a:t>
            </a:r>
            <a:r>
              <a:rPr dirty="0" sz="4850" spc="620">
                <a:solidFill>
                  <a:srgbClr val="FFFFFF"/>
                </a:solidFill>
              </a:rPr>
              <a:t>EU</a:t>
            </a:r>
            <a:r>
              <a:rPr dirty="0" sz="4850" spc="490">
                <a:solidFill>
                  <a:srgbClr val="FFFFFF"/>
                </a:solidFill>
              </a:rPr>
              <a:t> </a:t>
            </a:r>
            <a:r>
              <a:rPr dirty="0" sz="4850" spc="940">
                <a:solidFill>
                  <a:srgbClr val="FFFFFF"/>
                </a:solidFill>
              </a:rPr>
              <a:t>Enlargement</a:t>
            </a:r>
            <a:endParaRPr sz="4850"/>
          </a:p>
        </p:txBody>
      </p:sp>
      <p:sp>
        <p:nvSpPr>
          <p:cNvPr id="7" name="object 7" descr=""/>
          <p:cNvSpPr/>
          <p:nvPr/>
        </p:nvSpPr>
        <p:spPr>
          <a:xfrm>
            <a:off x="1028700" y="9191625"/>
            <a:ext cx="11184255" cy="133350"/>
          </a:xfrm>
          <a:custGeom>
            <a:avLst/>
            <a:gdLst/>
            <a:ahLst/>
            <a:cxnLst/>
            <a:rect l="l" t="t" r="r" b="b"/>
            <a:pathLst>
              <a:path w="11184255" h="133350">
                <a:moveTo>
                  <a:pt x="0" y="0"/>
                </a:moveTo>
                <a:lnTo>
                  <a:pt x="11183835" y="0"/>
                </a:lnTo>
                <a:lnTo>
                  <a:pt x="11183835" y="133349"/>
                </a:lnTo>
                <a:lnTo>
                  <a:pt x="0" y="1333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63984"/>
            <a:ext cx="3500754" cy="9154160"/>
          </a:xfrm>
          <a:custGeom>
            <a:avLst/>
            <a:gdLst/>
            <a:ahLst/>
            <a:cxnLst/>
            <a:rect l="l" t="t" r="r" b="b"/>
            <a:pathLst>
              <a:path w="3500754" h="9154160">
                <a:moveTo>
                  <a:pt x="3080098" y="9154094"/>
                </a:moveTo>
                <a:lnTo>
                  <a:pt x="0" y="9154094"/>
                </a:lnTo>
                <a:lnTo>
                  <a:pt x="0" y="0"/>
                </a:lnTo>
                <a:lnTo>
                  <a:pt x="3014916" y="0"/>
                </a:lnTo>
                <a:lnTo>
                  <a:pt x="3062929" y="2377"/>
                </a:lnTo>
                <a:lnTo>
                  <a:pt x="3110129" y="9420"/>
                </a:lnTo>
                <a:lnTo>
                  <a:pt x="3156197" y="20997"/>
                </a:lnTo>
                <a:lnTo>
                  <a:pt x="3200814" y="36977"/>
                </a:lnTo>
                <a:lnTo>
                  <a:pt x="3243663" y="57227"/>
                </a:lnTo>
                <a:lnTo>
                  <a:pt x="3284424" y="81615"/>
                </a:lnTo>
                <a:lnTo>
                  <a:pt x="3322780" y="110010"/>
                </a:lnTo>
                <a:lnTo>
                  <a:pt x="3358411" y="142280"/>
                </a:lnTo>
                <a:lnTo>
                  <a:pt x="3390680" y="177911"/>
                </a:lnTo>
                <a:lnTo>
                  <a:pt x="3419075" y="216266"/>
                </a:lnTo>
                <a:lnTo>
                  <a:pt x="3443464" y="257028"/>
                </a:lnTo>
                <a:lnTo>
                  <a:pt x="3463714" y="299877"/>
                </a:lnTo>
                <a:lnTo>
                  <a:pt x="3479693" y="344494"/>
                </a:lnTo>
                <a:lnTo>
                  <a:pt x="3491271" y="390562"/>
                </a:lnTo>
                <a:lnTo>
                  <a:pt x="3498314" y="437762"/>
                </a:lnTo>
                <a:lnTo>
                  <a:pt x="3500691" y="485775"/>
                </a:lnTo>
                <a:lnTo>
                  <a:pt x="3500691" y="8673258"/>
                </a:lnTo>
                <a:lnTo>
                  <a:pt x="3498314" y="8721270"/>
                </a:lnTo>
                <a:lnTo>
                  <a:pt x="3491271" y="8768470"/>
                </a:lnTo>
                <a:lnTo>
                  <a:pt x="3479693" y="8814538"/>
                </a:lnTo>
                <a:lnTo>
                  <a:pt x="3463714" y="8859155"/>
                </a:lnTo>
                <a:lnTo>
                  <a:pt x="3443464" y="8902004"/>
                </a:lnTo>
                <a:lnTo>
                  <a:pt x="3419075" y="8942765"/>
                </a:lnTo>
                <a:lnTo>
                  <a:pt x="3390680" y="8981121"/>
                </a:lnTo>
                <a:lnTo>
                  <a:pt x="3358411" y="9016752"/>
                </a:lnTo>
                <a:lnTo>
                  <a:pt x="3322780" y="9049022"/>
                </a:lnTo>
                <a:lnTo>
                  <a:pt x="3284424" y="9077417"/>
                </a:lnTo>
                <a:lnTo>
                  <a:pt x="3243663" y="9101805"/>
                </a:lnTo>
                <a:lnTo>
                  <a:pt x="3200814" y="9122055"/>
                </a:lnTo>
                <a:lnTo>
                  <a:pt x="3156197" y="9138035"/>
                </a:lnTo>
                <a:lnTo>
                  <a:pt x="3110129" y="9149612"/>
                </a:lnTo>
                <a:lnTo>
                  <a:pt x="3080098" y="9154094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3603" y="387768"/>
            <a:ext cx="8544560" cy="24409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4550" spc="745">
                <a:solidFill>
                  <a:srgbClr val="FFFFFF"/>
                </a:solidFill>
              </a:rPr>
              <a:t>Bridging</a:t>
            </a:r>
            <a:r>
              <a:rPr dirty="0" sz="4550" spc="459">
                <a:solidFill>
                  <a:srgbClr val="FFFFFF"/>
                </a:solidFill>
              </a:rPr>
              <a:t> </a:t>
            </a:r>
            <a:r>
              <a:rPr dirty="0" sz="4550" spc="855">
                <a:solidFill>
                  <a:srgbClr val="FFFFFF"/>
                </a:solidFill>
              </a:rPr>
              <a:t>the</a:t>
            </a:r>
            <a:r>
              <a:rPr dirty="0" sz="4550" spc="459">
                <a:solidFill>
                  <a:srgbClr val="FFFFFF"/>
                </a:solidFill>
              </a:rPr>
              <a:t> </a:t>
            </a:r>
            <a:r>
              <a:rPr dirty="0" sz="4550" spc="785">
                <a:solidFill>
                  <a:srgbClr val="FFFFFF"/>
                </a:solidFill>
              </a:rPr>
              <a:t>Gap</a:t>
            </a:r>
            <a:r>
              <a:rPr dirty="0" sz="4550" spc="459">
                <a:solidFill>
                  <a:srgbClr val="FFFFFF"/>
                </a:solidFill>
              </a:rPr>
              <a:t> </a:t>
            </a:r>
            <a:r>
              <a:rPr dirty="0" sz="4550" spc="819">
                <a:solidFill>
                  <a:srgbClr val="FFFFFF"/>
                </a:solidFill>
              </a:rPr>
              <a:t>Between </a:t>
            </a:r>
            <a:r>
              <a:rPr dirty="0" sz="4550" spc="550">
                <a:solidFill>
                  <a:srgbClr val="FFFFFF"/>
                </a:solidFill>
              </a:rPr>
              <a:t>EU</a:t>
            </a:r>
            <a:r>
              <a:rPr dirty="0" sz="4550" spc="455">
                <a:solidFill>
                  <a:srgbClr val="FFFFFF"/>
                </a:solidFill>
              </a:rPr>
              <a:t> </a:t>
            </a:r>
            <a:r>
              <a:rPr dirty="0" sz="4550" spc="915">
                <a:solidFill>
                  <a:srgbClr val="FFFFFF"/>
                </a:solidFill>
              </a:rPr>
              <a:t>and</a:t>
            </a:r>
            <a:r>
              <a:rPr dirty="0" sz="4550" spc="455">
                <a:solidFill>
                  <a:srgbClr val="FFFFFF"/>
                </a:solidFill>
              </a:rPr>
              <a:t> </a:t>
            </a:r>
            <a:r>
              <a:rPr dirty="0" sz="4550" spc="780">
                <a:solidFill>
                  <a:srgbClr val="FFFFFF"/>
                </a:solidFill>
              </a:rPr>
              <a:t>Candidate </a:t>
            </a:r>
            <a:r>
              <a:rPr dirty="0" sz="4550" spc="805">
                <a:solidFill>
                  <a:srgbClr val="FFFFFF"/>
                </a:solidFill>
              </a:rPr>
              <a:t>Countries</a:t>
            </a:r>
            <a:endParaRPr sz="4550"/>
          </a:p>
        </p:txBody>
      </p:sp>
      <p:sp>
        <p:nvSpPr>
          <p:cNvPr id="4" name="object 4" descr=""/>
          <p:cNvSpPr txBox="1"/>
          <p:nvPr/>
        </p:nvSpPr>
        <p:spPr>
          <a:xfrm>
            <a:off x="4655266" y="2931222"/>
            <a:ext cx="12581255" cy="6292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5199"/>
              </a:lnSpc>
              <a:spcBef>
                <a:spcPts val="95"/>
              </a:spcBef>
            </a:pP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550" spc="5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tools</a:t>
            </a:r>
            <a:r>
              <a:rPr dirty="0" sz="25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550" spc="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vital</a:t>
            </a:r>
            <a:r>
              <a:rPr dirty="0" sz="25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550" spc="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connecting</a:t>
            </a:r>
            <a:r>
              <a:rPr dirty="0" sz="25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50" spc="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European</a:t>
            </a:r>
            <a:r>
              <a:rPr dirty="0" sz="25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Union</a:t>
            </a:r>
            <a:r>
              <a:rPr dirty="0" sz="2550" spc="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25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65">
                <a:solidFill>
                  <a:srgbClr val="FFFFFF"/>
                </a:solidFill>
                <a:latin typeface="Verdana"/>
                <a:cs typeface="Verdana"/>
              </a:rPr>
              <a:t>candidate </a:t>
            </a:r>
            <a:r>
              <a:rPr dirty="0" sz="2550" spc="-25">
                <a:solidFill>
                  <a:srgbClr val="FFFFFF"/>
                </a:solidFill>
                <a:latin typeface="Verdana"/>
                <a:cs typeface="Verdana"/>
              </a:rPr>
              <a:t>countries,</a:t>
            </a:r>
            <a:r>
              <a:rPr dirty="0" sz="25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enabling</a:t>
            </a:r>
            <a:r>
              <a:rPr dirty="0" sz="2550" spc="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closer</a:t>
            </a:r>
            <a:r>
              <a:rPr dirty="0" sz="25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alignment</a:t>
            </a:r>
            <a:r>
              <a:rPr dirty="0" sz="2550" spc="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5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governance,</a:t>
            </a:r>
            <a:r>
              <a:rPr dirty="0" sz="25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economy,</a:t>
            </a:r>
            <a:r>
              <a:rPr dirty="0" sz="2550" spc="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societal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development.</a:t>
            </a:r>
            <a:r>
              <a:rPr dirty="0" sz="25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65">
                <a:solidFill>
                  <a:srgbClr val="FFFFFF"/>
                </a:solidFill>
                <a:latin typeface="Verdana"/>
                <a:cs typeface="Verdana"/>
              </a:rPr>
              <a:t>Programs</a:t>
            </a:r>
            <a:r>
              <a:rPr dirty="0" sz="25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85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dirty="0" sz="25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4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5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Europe</a:t>
            </a:r>
            <a:r>
              <a:rPr dirty="0" sz="25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Programme</a:t>
            </a:r>
            <a:r>
              <a:rPr dirty="0" sz="25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10">
                <a:solidFill>
                  <a:srgbClr val="FFFFFF"/>
                </a:solidFill>
                <a:latin typeface="Verdana"/>
                <a:cs typeface="Verdana"/>
              </a:rPr>
              <a:t>initiatives</a:t>
            </a:r>
            <a:r>
              <a:rPr dirty="0" sz="25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such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550" spc="30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EU4Digital</a:t>
            </a:r>
            <a:r>
              <a:rPr dirty="0" sz="2550" spc="30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dirty="0" sz="2550" spc="29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550" spc="30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improving</a:t>
            </a:r>
            <a:r>
              <a:rPr dirty="0" sz="2550" spc="30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550" spc="30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connectivity,</a:t>
            </a:r>
            <a:r>
              <a:rPr dirty="0" sz="2550" spc="29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fostering</a:t>
            </a:r>
            <a:r>
              <a:rPr dirty="0" sz="2550" spc="30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 spc="-270">
                <a:solidFill>
                  <a:srgbClr val="FFFFFF"/>
                </a:solidFill>
                <a:latin typeface="Verdana"/>
                <a:cs typeface="Verdana"/>
              </a:rPr>
              <a:t>skills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development,</a:t>
            </a:r>
            <a:r>
              <a:rPr dirty="0" sz="25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70">
                <a:solidFill>
                  <a:srgbClr val="FFFFFF"/>
                </a:solidFill>
                <a:latin typeface="Verdana"/>
                <a:cs typeface="Verdana"/>
              </a:rPr>
              <a:t>modernizing</a:t>
            </a:r>
            <a:r>
              <a:rPr dirty="0" sz="25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public</a:t>
            </a:r>
            <a:r>
              <a:rPr dirty="0" sz="25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14">
                <a:solidFill>
                  <a:srgbClr val="FFFFFF"/>
                </a:solidFill>
                <a:latin typeface="Verdana"/>
                <a:cs typeface="Verdana"/>
              </a:rPr>
              <a:t>services.</a:t>
            </a:r>
            <a:r>
              <a:rPr dirty="0" sz="25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55">
                <a:solidFill>
                  <a:srgbClr val="FFFFFF"/>
                </a:solidFill>
                <a:latin typeface="Verdana"/>
                <a:cs typeface="Verdana"/>
              </a:rPr>
              <a:t>Investments</a:t>
            </a:r>
            <a:r>
              <a:rPr dirty="0" sz="25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4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55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55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5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areas</a:t>
            </a:r>
            <a:r>
              <a:rPr dirty="0" sz="25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help </a:t>
            </a:r>
            <a:r>
              <a:rPr dirty="0" sz="2550" spc="50">
                <a:solidFill>
                  <a:srgbClr val="FFFFFF"/>
                </a:solidFill>
                <a:latin typeface="Verdana"/>
                <a:cs typeface="Verdana"/>
              </a:rPr>
              <a:t>reduce</a:t>
            </a:r>
            <a:r>
              <a:rPr dirty="0" sz="2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divide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FFFFFF"/>
                </a:solidFill>
                <a:latin typeface="Verdana"/>
                <a:cs typeface="Verdana"/>
              </a:rPr>
              <a:t>enhance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14">
                <a:solidFill>
                  <a:srgbClr val="FFFFFF"/>
                </a:solidFill>
                <a:latin typeface="Verdana"/>
                <a:cs typeface="Verdana"/>
              </a:rPr>
              <a:t>institutional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capacities,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FFFFFF"/>
                </a:solidFill>
                <a:latin typeface="Verdana"/>
                <a:cs typeface="Verdana"/>
              </a:rPr>
              <a:t>making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5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easier </a:t>
            </a:r>
            <a:r>
              <a:rPr dirty="0" sz="2550" spc="-114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5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FFFFFF"/>
                </a:solidFill>
                <a:latin typeface="Verdana"/>
                <a:cs typeface="Verdana"/>
              </a:rPr>
              <a:t>candidate</a:t>
            </a:r>
            <a:r>
              <a:rPr dirty="0" sz="25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75">
                <a:solidFill>
                  <a:srgbClr val="FFFFFF"/>
                </a:solidFill>
                <a:latin typeface="Verdana"/>
                <a:cs typeface="Verdana"/>
              </a:rPr>
              <a:t>countries</a:t>
            </a:r>
            <a:r>
              <a:rPr dirty="0" sz="25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5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meet</a:t>
            </a:r>
            <a:r>
              <a:rPr dirty="0" sz="25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4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dirty="0" sz="25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accession</a:t>
            </a:r>
            <a:r>
              <a:rPr dirty="0" sz="255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requirements.</a:t>
            </a:r>
            <a:endParaRPr sz="2550">
              <a:latin typeface="Verdana"/>
              <a:cs typeface="Verdana"/>
            </a:endParaRPr>
          </a:p>
          <a:p>
            <a:pPr algn="just" marL="12700" marR="5080">
              <a:lnSpc>
                <a:spcPct val="115199"/>
              </a:lnSpc>
            </a:pP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dirty="0" sz="2550" spc="-65">
                <a:solidFill>
                  <a:srgbClr val="FFFFFF"/>
                </a:solidFill>
                <a:latin typeface="Verdana"/>
                <a:cs typeface="Verdana"/>
              </a:rPr>
              <a:t>transformation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65">
                <a:solidFill>
                  <a:srgbClr val="FFFFFF"/>
                </a:solidFill>
                <a:latin typeface="Verdana"/>
                <a:cs typeface="Verdana"/>
              </a:rPr>
              <a:t>supports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30">
                <a:solidFill>
                  <a:srgbClr val="FFFFFF"/>
                </a:solidFill>
                <a:latin typeface="Verdana"/>
                <a:cs typeface="Verdana"/>
              </a:rPr>
              <a:t>transparency,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efficient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governance,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cross-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border</a:t>
            </a:r>
            <a:r>
              <a:rPr dirty="0" sz="2550" spc="-2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cooperation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enabling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secure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 spc="10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dirty="0" sz="2550" spc="-2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 spc="50">
                <a:solidFill>
                  <a:srgbClr val="FFFFFF"/>
                </a:solidFill>
                <a:latin typeface="Verdana"/>
                <a:cs typeface="Verdana"/>
              </a:rPr>
              <a:t>exchange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harmonized </a:t>
            </a:r>
            <a:r>
              <a:rPr dirty="0" sz="2550" spc="-75">
                <a:solidFill>
                  <a:srgbClr val="FFFFFF"/>
                </a:solidFill>
                <a:latin typeface="Verdana"/>
                <a:cs typeface="Verdana"/>
              </a:rPr>
              <a:t>standards.</a:t>
            </a:r>
            <a:r>
              <a:rPr dirty="0" sz="2550" spc="-150">
                <a:solidFill>
                  <a:srgbClr val="FFFFFF"/>
                </a:solidFill>
                <a:latin typeface="Verdana"/>
                <a:cs typeface="Verdana"/>
              </a:rPr>
              <a:t> Initiatives</a:t>
            </a:r>
            <a:r>
              <a:rPr dirty="0" sz="25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25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dirty="0" sz="25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40">
                <a:solidFill>
                  <a:srgbClr val="FFFFFF"/>
                </a:solidFill>
                <a:latin typeface="Verdana"/>
                <a:cs typeface="Verdana"/>
              </a:rPr>
              <a:t>Erasmus+</a:t>
            </a:r>
            <a:r>
              <a:rPr dirty="0" sz="2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dirty="0" sz="25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facilitate</a:t>
            </a:r>
            <a:r>
              <a:rPr dirty="0" sz="2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80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25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90">
                <a:solidFill>
                  <a:srgbClr val="FFFFFF"/>
                </a:solidFill>
                <a:latin typeface="Verdana"/>
                <a:cs typeface="Verdana"/>
              </a:rPr>
              <a:t>sharing</a:t>
            </a:r>
            <a:r>
              <a:rPr dirty="0" sz="2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collaboration, </a:t>
            </a:r>
            <a:r>
              <a:rPr dirty="0" sz="2550" spc="-50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dirty="0" sz="255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45">
                <a:solidFill>
                  <a:srgbClr val="FFFFFF"/>
                </a:solidFill>
                <a:latin typeface="Verdana"/>
                <a:cs typeface="Verdana"/>
              </a:rPr>
              <a:t>citizens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dirty="0" sz="25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5">
                <a:solidFill>
                  <a:srgbClr val="FFFFFF"/>
                </a:solidFill>
                <a:latin typeface="Verdana"/>
                <a:cs typeface="Verdana"/>
              </a:rPr>
              <a:t>businesses</a:t>
            </a:r>
            <a:r>
              <a:rPr dirty="0" sz="25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5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FFFFFF"/>
                </a:solidFill>
                <a:latin typeface="Verdana"/>
                <a:cs typeface="Verdana"/>
              </a:rPr>
              <a:t>candidate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countries</a:t>
            </a:r>
            <a:r>
              <a:rPr dirty="0" sz="25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5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25">
                <a:solidFill>
                  <a:srgbClr val="FFFFFF"/>
                </a:solidFill>
                <a:latin typeface="Verdana"/>
                <a:cs typeface="Verdana"/>
              </a:rPr>
              <a:t>well-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prepared</a:t>
            </a:r>
            <a:r>
              <a:rPr dirty="0" sz="25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dirty="0" sz="2550" spc="70">
                <a:solidFill>
                  <a:srgbClr val="FFFFFF"/>
                </a:solidFill>
                <a:latin typeface="Verdana"/>
                <a:cs typeface="Verdana"/>
              </a:rPr>
              <a:t>economic</a:t>
            </a:r>
            <a:r>
              <a:rPr dirty="0" sz="25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5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40">
                <a:solidFill>
                  <a:srgbClr val="FFFFFF"/>
                </a:solidFill>
                <a:latin typeface="Verdana"/>
                <a:cs typeface="Verdana"/>
              </a:rPr>
              <a:t>integration.</a:t>
            </a:r>
            <a:r>
              <a:rPr dirty="0" sz="2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5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60">
                <a:solidFill>
                  <a:srgbClr val="FFFFFF"/>
                </a:solidFill>
                <a:latin typeface="Verdana"/>
                <a:cs typeface="Verdana"/>
              </a:rPr>
              <a:t>efforts</a:t>
            </a:r>
            <a:r>
              <a:rPr dirty="0" sz="2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contribute</a:t>
            </a:r>
            <a:r>
              <a:rPr dirty="0" sz="2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building</a:t>
            </a:r>
            <a:r>
              <a:rPr dirty="0" sz="25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19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20">
                <a:solidFill>
                  <a:srgbClr val="FFFFFF"/>
                </a:solidFill>
                <a:latin typeface="Verdana"/>
                <a:cs typeface="Verdana"/>
              </a:rPr>
              <a:t>more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inclusive</a:t>
            </a:r>
            <a:r>
              <a:rPr dirty="0" sz="2550" spc="32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 spc="9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50" spc="33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interconnected</a:t>
            </a:r>
            <a:r>
              <a:rPr dirty="0" sz="2550" spc="33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Europe,</a:t>
            </a:r>
            <a:r>
              <a:rPr dirty="0" sz="2550" spc="33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paving</a:t>
            </a:r>
            <a:r>
              <a:rPr dirty="0" sz="2550" spc="33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50" spc="33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way</a:t>
            </a:r>
            <a:r>
              <a:rPr dirty="0" sz="2550" spc="33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550" spc="33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successful enlargement</a:t>
            </a:r>
            <a:endParaRPr sz="2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74481" y="2595106"/>
            <a:ext cx="13339444" cy="6559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5599"/>
              </a:lnSpc>
              <a:spcBef>
                <a:spcPts val="90"/>
              </a:spcBef>
            </a:pPr>
            <a:r>
              <a:rPr dirty="0" sz="2650" spc="-65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6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85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26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65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55">
                <a:solidFill>
                  <a:srgbClr val="FFFFFF"/>
                </a:solidFill>
                <a:latin typeface="Verdana"/>
                <a:cs typeface="Verdana"/>
              </a:rPr>
              <a:t>increasingly</a:t>
            </a:r>
            <a:r>
              <a:rPr dirty="0" sz="26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80">
                <a:solidFill>
                  <a:srgbClr val="FFFFFF"/>
                </a:solidFill>
                <a:latin typeface="Verdana"/>
                <a:cs typeface="Verdana"/>
              </a:rPr>
              <a:t>vital</a:t>
            </a:r>
            <a:r>
              <a:rPr dirty="0" sz="26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1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6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90">
                <a:solidFill>
                  <a:srgbClr val="FFFFFF"/>
                </a:solidFill>
                <a:latin typeface="Verdana"/>
                <a:cs typeface="Verdana"/>
              </a:rPr>
              <a:t>fostering</a:t>
            </a:r>
            <a:r>
              <a:rPr dirty="0" sz="26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economic</a:t>
            </a:r>
            <a:r>
              <a:rPr dirty="0" sz="26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70">
                <a:solidFill>
                  <a:srgbClr val="FFFFFF"/>
                </a:solidFill>
                <a:latin typeface="Verdana"/>
                <a:cs typeface="Verdana"/>
              </a:rPr>
              <a:t>inclusion</a:t>
            </a:r>
            <a:r>
              <a:rPr dirty="0" sz="26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5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6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6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European </a:t>
            </a:r>
            <a:r>
              <a:rPr dirty="0" sz="2650" spc="-60">
                <a:solidFill>
                  <a:srgbClr val="FFFFFF"/>
                </a:solidFill>
                <a:latin typeface="Verdana"/>
                <a:cs typeface="Verdana"/>
              </a:rPr>
              <a:t>Union.</a:t>
            </a:r>
            <a:r>
              <a:rPr dirty="0" sz="26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60">
                <a:solidFill>
                  <a:srgbClr val="FFFFFF"/>
                </a:solidFill>
                <a:latin typeface="Verdana"/>
                <a:cs typeface="Verdana"/>
              </a:rPr>
              <a:t>transformation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reshapes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job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95">
                <a:solidFill>
                  <a:srgbClr val="FFFFFF"/>
                </a:solidFill>
                <a:latin typeface="Verdana"/>
                <a:cs typeface="Verdana"/>
              </a:rPr>
              <a:t>markets,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Verdana"/>
                <a:cs typeface="Verdana"/>
              </a:rPr>
              <a:t>individuals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Verdana"/>
                <a:cs typeface="Verdana"/>
              </a:rPr>
              <a:t>without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literacy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55">
                <a:solidFill>
                  <a:srgbClr val="FFFFFF"/>
                </a:solidFill>
                <a:latin typeface="Verdana"/>
                <a:cs typeface="Verdana"/>
              </a:rPr>
              <a:t>face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85">
                <a:solidFill>
                  <a:srgbClr val="FFFFFF"/>
                </a:solidFill>
                <a:latin typeface="Verdana"/>
                <a:cs typeface="Verdana"/>
              </a:rPr>
              <a:t>barriers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employment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14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60">
                <a:solidFill>
                  <a:srgbClr val="FFFFFF"/>
                </a:solidFill>
                <a:latin typeface="Verdana"/>
                <a:cs typeface="Verdana"/>
              </a:rPr>
              <a:t>mobility.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0">
                <a:solidFill>
                  <a:srgbClr val="FFFFFF"/>
                </a:solidFill>
                <a:latin typeface="Verdana"/>
                <a:cs typeface="Verdana"/>
              </a:rPr>
              <a:t>initiatives,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65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European</a:t>
            </a:r>
            <a:r>
              <a:rPr dirty="0" sz="26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90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26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35">
                <a:solidFill>
                  <a:srgbClr val="FFFFFF"/>
                </a:solidFill>
                <a:latin typeface="Verdana"/>
                <a:cs typeface="Verdana"/>
              </a:rPr>
              <a:t>Agenda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14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4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90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26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14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Jobs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Coalition,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Verdana"/>
                <a:cs typeface="Verdana"/>
              </a:rPr>
              <a:t>address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 this </a:t>
            </a:r>
            <a:r>
              <a:rPr dirty="0" sz="2650" spc="180">
                <a:solidFill>
                  <a:srgbClr val="FFFFFF"/>
                </a:solidFill>
                <a:latin typeface="Verdana"/>
                <a:cs typeface="Verdana"/>
              </a:rPr>
              <a:t>gap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6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35">
                <a:solidFill>
                  <a:srgbClr val="FFFFFF"/>
                </a:solidFill>
                <a:latin typeface="Verdana"/>
                <a:cs typeface="Verdana"/>
              </a:rPr>
              <a:t>promoting</a:t>
            </a:r>
            <a:r>
              <a:rPr dirty="0" sz="26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50">
                <a:solidFill>
                  <a:srgbClr val="FFFFFF"/>
                </a:solidFill>
                <a:latin typeface="Verdana"/>
                <a:cs typeface="Verdana"/>
              </a:rPr>
              <a:t>reskilling</a:t>
            </a:r>
            <a:r>
              <a:rPr dirty="0" sz="26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14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20">
                <a:solidFill>
                  <a:srgbClr val="FFFFFF"/>
                </a:solidFill>
                <a:latin typeface="Verdana"/>
                <a:cs typeface="Verdana"/>
              </a:rPr>
              <a:t>upskilling</a:t>
            </a:r>
            <a:r>
              <a:rPr dirty="0" sz="26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efforts.</a:t>
            </a:r>
            <a:endParaRPr sz="2650">
              <a:latin typeface="Verdana"/>
              <a:cs typeface="Verdana"/>
            </a:endParaRPr>
          </a:p>
          <a:p>
            <a:pPr algn="just" marL="12700" marR="5080">
              <a:lnSpc>
                <a:spcPts val="3679"/>
              </a:lnSpc>
              <a:spcBef>
                <a:spcPts val="204"/>
              </a:spcBef>
            </a:pP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650" spc="3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dirty="0" sz="2650" spc="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aims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equip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650" spc="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least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420">
                <a:solidFill>
                  <a:srgbClr val="FFFFFF"/>
                </a:solidFill>
                <a:latin typeface="Verdana"/>
                <a:cs typeface="Verdana"/>
              </a:rPr>
              <a:t>80%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adults</a:t>
            </a:r>
            <a:r>
              <a:rPr dirty="0" sz="2650" spc="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basic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54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2650" spc="3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650" spc="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30">
                <a:solidFill>
                  <a:srgbClr val="FFFFFF"/>
                </a:solidFill>
                <a:latin typeface="Verdana"/>
                <a:cs typeface="Verdana"/>
              </a:rPr>
              <a:t>2030.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Programs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 spc="100">
                <a:solidFill>
                  <a:srgbClr val="FFFFFF"/>
                </a:solidFill>
                <a:latin typeface="Verdana"/>
                <a:cs typeface="Verdana"/>
              </a:rPr>
              <a:t>Pact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 spc="-280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 spc="114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Europe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Programme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dirty="0" sz="2650" spc="-25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dirty="0" sz="2650" spc="-30">
                <a:solidFill>
                  <a:srgbClr val="FFFFFF"/>
                </a:solidFill>
                <a:latin typeface="Verdana"/>
                <a:cs typeface="Verdana"/>
              </a:rPr>
              <a:t>inclusivity,</a:t>
            </a:r>
            <a:r>
              <a:rPr dirty="0" sz="2650" spc="6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targeting</a:t>
            </a:r>
            <a:r>
              <a:rPr dirty="0" sz="2650" spc="6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underrepresented</a:t>
            </a:r>
            <a:r>
              <a:rPr dirty="0" sz="2650" spc="6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groups,</a:t>
            </a:r>
            <a:r>
              <a:rPr dirty="0" sz="2650" spc="6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including</a:t>
            </a:r>
            <a:r>
              <a:rPr dirty="0" sz="2650" spc="6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women,</a:t>
            </a:r>
            <a:r>
              <a:rPr dirty="0" sz="2650" spc="6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0">
                <a:solidFill>
                  <a:srgbClr val="FFFFFF"/>
                </a:solidFill>
                <a:latin typeface="Verdana"/>
                <a:cs typeface="Verdana"/>
              </a:rPr>
              <a:t>low-</a:t>
            </a:r>
            <a:r>
              <a:rPr dirty="0" sz="2650" spc="-30">
                <a:solidFill>
                  <a:srgbClr val="FFFFFF"/>
                </a:solidFill>
                <a:latin typeface="Verdana"/>
                <a:cs typeface="Verdana"/>
              </a:rPr>
              <a:t>skilled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workers,</a:t>
            </a:r>
            <a:r>
              <a:rPr dirty="0" sz="2650" spc="5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14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5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65">
                <a:solidFill>
                  <a:srgbClr val="FFFFFF"/>
                </a:solidFill>
                <a:latin typeface="Verdana"/>
                <a:cs typeface="Verdana"/>
              </a:rPr>
              <a:t>NEET</a:t>
            </a:r>
            <a:r>
              <a:rPr dirty="0" sz="26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youth</a:t>
            </a:r>
            <a:r>
              <a:rPr dirty="0" sz="26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(not</a:t>
            </a:r>
            <a:r>
              <a:rPr dirty="0" sz="26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650" spc="5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education,</a:t>
            </a:r>
            <a:r>
              <a:rPr dirty="0" sz="26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employment,</a:t>
            </a:r>
            <a:r>
              <a:rPr dirty="0" sz="26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650" spc="5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training).</a:t>
            </a:r>
            <a:r>
              <a:rPr dirty="0" sz="2650" spc="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European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dirty="0" sz="26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Fund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Plus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dirty="0" sz="26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allocates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55">
                <a:solidFill>
                  <a:srgbClr val="FFFFFF"/>
                </a:solidFill>
                <a:latin typeface="Verdana"/>
                <a:cs typeface="Verdana"/>
              </a:rPr>
              <a:t>€99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Verdana"/>
                <a:cs typeface="Verdana"/>
              </a:rPr>
              <a:t>billion</a:t>
            </a:r>
            <a:r>
              <a:rPr dirty="0" sz="26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54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Verdana"/>
                <a:cs typeface="Verdana"/>
              </a:rPr>
              <a:t>training</a:t>
            </a:r>
            <a:r>
              <a:rPr dirty="0" sz="26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bolster 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economic</a:t>
            </a:r>
            <a:r>
              <a:rPr dirty="0" sz="26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participation</a:t>
            </a:r>
            <a:r>
              <a:rPr dirty="0" sz="26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55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dirty="0" sz="26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member</a:t>
            </a:r>
            <a:r>
              <a:rPr dirty="0" sz="26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5">
                <a:solidFill>
                  <a:srgbClr val="FFFFFF"/>
                </a:solidFill>
                <a:latin typeface="Verdana"/>
                <a:cs typeface="Verdana"/>
              </a:rPr>
              <a:t>states</a:t>
            </a:r>
            <a:r>
              <a:rPr dirty="0" sz="26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14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00">
                <a:solidFill>
                  <a:srgbClr val="FFFFFF"/>
                </a:solidFill>
                <a:latin typeface="Verdana"/>
                <a:cs typeface="Verdana"/>
              </a:rPr>
              <a:t>candidate</a:t>
            </a:r>
            <a:r>
              <a:rPr dirty="0" sz="26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countries.</a:t>
            </a:r>
            <a:endParaRPr sz="265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60"/>
              </a:spcBef>
            </a:pPr>
            <a:r>
              <a:rPr dirty="0" sz="2650" spc="-7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54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26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only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70">
                <a:solidFill>
                  <a:srgbClr val="FFFFFF"/>
                </a:solidFill>
                <a:latin typeface="Verdana"/>
                <a:cs typeface="Verdana"/>
              </a:rPr>
              <a:t>enable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70">
                <a:solidFill>
                  <a:srgbClr val="FFFFFF"/>
                </a:solidFill>
                <a:latin typeface="Verdana"/>
                <a:cs typeface="Verdana"/>
              </a:rPr>
              <a:t>individuals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60">
                <a:solidFill>
                  <a:srgbClr val="FFFFFF"/>
                </a:solidFill>
                <a:latin typeface="Verdana"/>
                <a:cs typeface="Verdana"/>
              </a:rPr>
              <a:t>access</a:t>
            </a:r>
            <a:r>
              <a:rPr dirty="0" sz="26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Verdana"/>
                <a:cs typeface="Verdana"/>
              </a:rPr>
              <a:t>better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Verdana"/>
                <a:cs typeface="Verdana"/>
              </a:rPr>
              <a:t>job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60">
                <a:solidFill>
                  <a:srgbClr val="FFFFFF"/>
                </a:solidFill>
                <a:latin typeface="Verdana"/>
                <a:cs typeface="Verdana"/>
              </a:rPr>
              <a:t>opportunities</a:t>
            </a:r>
            <a:r>
              <a:rPr dirty="0" sz="26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26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endParaRPr sz="2650">
              <a:latin typeface="Verdana"/>
              <a:cs typeface="Verdana"/>
            </a:endParaRPr>
          </a:p>
          <a:p>
            <a:pPr algn="just" marL="12700" marR="5080">
              <a:lnSpc>
                <a:spcPts val="3679"/>
              </a:lnSpc>
              <a:spcBef>
                <a:spcPts val="95"/>
              </a:spcBef>
            </a:pPr>
            <a:r>
              <a:rPr dirty="0" sz="2650" spc="-25">
                <a:solidFill>
                  <a:srgbClr val="FFFFFF"/>
                </a:solidFill>
                <a:latin typeface="Verdana"/>
                <a:cs typeface="Verdana"/>
              </a:rPr>
              <a:t>foster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Verdana"/>
                <a:cs typeface="Verdana"/>
              </a:rPr>
              <a:t>entrepreneurial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innovation,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Verdana"/>
                <a:cs typeface="Verdana"/>
              </a:rPr>
              <a:t>thus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driving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90">
                <a:solidFill>
                  <a:srgbClr val="FFFFFF"/>
                </a:solidFill>
                <a:latin typeface="Verdana"/>
                <a:cs typeface="Verdana"/>
              </a:rPr>
              <a:t>economic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>
                <a:solidFill>
                  <a:srgbClr val="FFFFFF"/>
                </a:solidFill>
                <a:latin typeface="Verdana"/>
                <a:cs typeface="Verdana"/>
              </a:rPr>
              <a:t>growth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14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reducing inequalities.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5156" y="630197"/>
            <a:ext cx="9037955" cy="16541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04185" marR="5080" indent="-2992120">
              <a:lnSpc>
                <a:spcPct val="116199"/>
              </a:lnSpc>
              <a:spcBef>
                <a:spcPts val="95"/>
              </a:spcBef>
            </a:pPr>
            <a:r>
              <a:rPr dirty="0" sz="4600" spc="640">
                <a:solidFill>
                  <a:srgbClr val="FFFFFF"/>
                </a:solidFill>
              </a:rPr>
              <a:t>Digital</a:t>
            </a:r>
            <a:r>
              <a:rPr dirty="0" sz="4600" spc="465">
                <a:solidFill>
                  <a:srgbClr val="FFFFFF"/>
                </a:solidFill>
              </a:rPr>
              <a:t> </a:t>
            </a:r>
            <a:r>
              <a:rPr dirty="0" sz="4600" spc="730">
                <a:solidFill>
                  <a:srgbClr val="FFFFFF"/>
                </a:solidFill>
              </a:rPr>
              <a:t>Skills</a:t>
            </a:r>
            <a:r>
              <a:rPr dirty="0" sz="4600" spc="465">
                <a:solidFill>
                  <a:srgbClr val="FFFFFF"/>
                </a:solidFill>
              </a:rPr>
              <a:t> </a:t>
            </a:r>
            <a:r>
              <a:rPr dirty="0" sz="4600" spc="930">
                <a:solidFill>
                  <a:srgbClr val="FFFFFF"/>
                </a:solidFill>
              </a:rPr>
              <a:t>and</a:t>
            </a:r>
            <a:r>
              <a:rPr dirty="0" sz="4600" spc="465">
                <a:solidFill>
                  <a:srgbClr val="FFFFFF"/>
                </a:solidFill>
              </a:rPr>
              <a:t> </a:t>
            </a:r>
            <a:r>
              <a:rPr dirty="0" sz="4600" spc="685">
                <a:solidFill>
                  <a:srgbClr val="FFFFFF"/>
                </a:solidFill>
              </a:rPr>
              <a:t>Economic </a:t>
            </a:r>
            <a:r>
              <a:rPr dirty="0" sz="4600" spc="725">
                <a:solidFill>
                  <a:srgbClr val="FFFFFF"/>
                </a:solidFill>
              </a:rPr>
              <a:t>Inclusion</a:t>
            </a:r>
            <a:endParaRPr sz="4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743545" y="7103185"/>
            <a:ext cx="3544570" cy="3183890"/>
          </a:xfrm>
          <a:custGeom>
            <a:avLst/>
            <a:gdLst/>
            <a:ahLst/>
            <a:cxnLst/>
            <a:rect l="l" t="t" r="r" b="b"/>
            <a:pathLst>
              <a:path w="3544569" h="3183890">
                <a:moveTo>
                  <a:pt x="479361" y="2582976"/>
                </a:moveTo>
                <a:lnTo>
                  <a:pt x="478116" y="2585415"/>
                </a:lnTo>
                <a:lnTo>
                  <a:pt x="478688" y="2585415"/>
                </a:lnTo>
                <a:lnTo>
                  <a:pt x="479361" y="2582976"/>
                </a:lnTo>
                <a:close/>
              </a:path>
              <a:path w="3544569" h="3183890">
                <a:moveTo>
                  <a:pt x="2691244" y="483565"/>
                </a:moveTo>
                <a:lnTo>
                  <a:pt x="2684615" y="485444"/>
                </a:lnTo>
                <a:lnTo>
                  <a:pt x="2673604" y="491236"/>
                </a:lnTo>
                <a:lnTo>
                  <a:pt x="2681147" y="491236"/>
                </a:lnTo>
                <a:lnTo>
                  <a:pt x="2691244" y="483565"/>
                </a:lnTo>
                <a:close/>
              </a:path>
              <a:path w="3544569" h="3183890">
                <a:moveTo>
                  <a:pt x="3544455" y="2778722"/>
                </a:moveTo>
                <a:lnTo>
                  <a:pt x="3479622" y="2791968"/>
                </a:lnTo>
                <a:lnTo>
                  <a:pt x="3432365" y="2805138"/>
                </a:lnTo>
                <a:lnTo>
                  <a:pt x="3385909" y="2820847"/>
                </a:lnTo>
                <a:lnTo>
                  <a:pt x="3340366" y="2839047"/>
                </a:lnTo>
                <a:lnTo>
                  <a:pt x="3295840" y="2859621"/>
                </a:lnTo>
                <a:lnTo>
                  <a:pt x="3252444" y="2882519"/>
                </a:lnTo>
                <a:lnTo>
                  <a:pt x="3210268" y="2907652"/>
                </a:lnTo>
                <a:lnTo>
                  <a:pt x="3169437" y="2934944"/>
                </a:lnTo>
                <a:lnTo>
                  <a:pt x="3130042" y="2964307"/>
                </a:lnTo>
                <a:lnTo>
                  <a:pt x="3092196" y="2995663"/>
                </a:lnTo>
                <a:lnTo>
                  <a:pt x="3056013" y="3028937"/>
                </a:lnTo>
                <a:lnTo>
                  <a:pt x="3021584" y="3064040"/>
                </a:lnTo>
                <a:lnTo>
                  <a:pt x="2989034" y="3100908"/>
                </a:lnTo>
                <a:lnTo>
                  <a:pt x="2958452" y="3139452"/>
                </a:lnTo>
                <a:lnTo>
                  <a:pt x="2935503" y="3171774"/>
                </a:lnTo>
                <a:lnTo>
                  <a:pt x="2927286" y="3183813"/>
                </a:lnTo>
                <a:lnTo>
                  <a:pt x="3309848" y="3183813"/>
                </a:lnTo>
                <a:lnTo>
                  <a:pt x="3310826" y="3183813"/>
                </a:lnTo>
                <a:lnTo>
                  <a:pt x="3311182" y="3183572"/>
                </a:lnTo>
                <a:lnTo>
                  <a:pt x="3338830" y="3163684"/>
                </a:lnTo>
                <a:lnTo>
                  <a:pt x="3382835" y="3136061"/>
                </a:lnTo>
                <a:lnTo>
                  <a:pt x="3428504" y="3111284"/>
                </a:lnTo>
                <a:lnTo>
                  <a:pt x="3486645" y="3086747"/>
                </a:lnTo>
                <a:lnTo>
                  <a:pt x="3532492" y="3072511"/>
                </a:lnTo>
                <a:lnTo>
                  <a:pt x="3544455" y="3069615"/>
                </a:lnTo>
                <a:lnTo>
                  <a:pt x="3544455" y="2778722"/>
                </a:lnTo>
                <a:close/>
              </a:path>
              <a:path w="3544569" h="3183890">
                <a:moveTo>
                  <a:pt x="3544455" y="1893316"/>
                </a:moveTo>
                <a:lnTo>
                  <a:pt x="3486607" y="1899018"/>
                </a:lnTo>
                <a:lnTo>
                  <a:pt x="3437547" y="1906041"/>
                </a:lnTo>
                <a:lnTo>
                  <a:pt x="3388817" y="1914893"/>
                </a:lnTo>
                <a:lnTo>
                  <a:pt x="3340468" y="1925523"/>
                </a:lnTo>
                <a:lnTo>
                  <a:pt x="3292538" y="1937854"/>
                </a:lnTo>
                <a:lnTo>
                  <a:pt x="3245040" y="1951850"/>
                </a:lnTo>
                <a:lnTo>
                  <a:pt x="3198012" y="1967458"/>
                </a:lnTo>
                <a:lnTo>
                  <a:pt x="3151492" y="1984603"/>
                </a:lnTo>
                <a:lnTo>
                  <a:pt x="3105518" y="2003247"/>
                </a:lnTo>
                <a:lnTo>
                  <a:pt x="3060115" y="2023325"/>
                </a:lnTo>
                <a:lnTo>
                  <a:pt x="3015323" y="2044788"/>
                </a:lnTo>
                <a:lnTo>
                  <a:pt x="2971165" y="2067572"/>
                </a:lnTo>
                <a:lnTo>
                  <a:pt x="2927693" y="2091639"/>
                </a:lnTo>
                <a:lnTo>
                  <a:pt x="2888030" y="2115083"/>
                </a:lnTo>
                <a:lnTo>
                  <a:pt x="2888030" y="2457996"/>
                </a:lnTo>
                <a:lnTo>
                  <a:pt x="2862681" y="2477655"/>
                </a:lnTo>
                <a:lnTo>
                  <a:pt x="2862440" y="2477846"/>
                </a:lnTo>
                <a:lnTo>
                  <a:pt x="2859163" y="2480297"/>
                </a:lnTo>
                <a:lnTo>
                  <a:pt x="2888030" y="2457996"/>
                </a:lnTo>
                <a:lnTo>
                  <a:pt x="2888030" y="2115083"/>
                </a:lnTo>
                <a:lnTo>
                  <a:pt x="2884919" y="2116912"/>
                </a:lnTo>
                <a:lnTo>
                  <a:pt x="2842882" y="2143353"/>
                </a:lnTo>
                <a:lnTo>
                  <a:pt x="2801620" y="2170900"/>
                </a:lnTo>
                <a:lnTo>
                  <a:pt x="2789440" y="2179523"/>
                </a:lnTo>
                <a:lnTo>
                  <a:pt x="2782227" y="2184616"/>
                </a:lnTo>
                <a:lnTo>
                  <a:pt x="2761170" y="2199500"/>
                </a:lnTo>
                <a:lnTo>
                  <a:pt x="2718346" y="2231313"/>
                </a:lnTo>
                <a:lnTo>
                  <a:pt x="2688475" y="2254504"/>
                </a:lnTo>
                <a:lnTo>
                  <a:pt x="2676233" y="2263991"/>
                </a:lnTo>
                <a:lnTo>
                  <a:pt x="2634831" y="2297519"/>
                </a:lnTo>
                <a:lnTo>
                  <a:pt x="2594152" y="2331897"/>
                </a:lnTo>
                <a:lnTo>
                  <a:pt x="2554224" y="2367127"/>
                </a:lnTo>
                <a:lnTo>
                  <a:pt x="2515044" y="2403195"/>
                </a:lnTo>
                <a:lnTo>
                  <a:pt x="2476627" y="2440101"/>
                </a:lnTo>
                <a:lnTo>
                  <a:pt x="2458783" y="2457996"/>
                </a:lnTo>
                <a:lnTo>
                  <a:pt x="2438984" y="2477846"/>
                </a:lnTo>
                <a:lnTo>
                  <a:pt x="2436647" y="2480297"/>
                </a:lnTo>
                <a:lnTo>
                  <a:pt x="2402128" y="2516416"/>
                </a:lnTo>
                <a:lnTo>
                  <a:pt x="2369032" y="2552331"/>
                </a:lnTo>
                <a:lnTo>
                  <a:pt x="2336431" y="2588844"/>
                </a:lnTo>
                <a:lnTo>
                  <a:pt x="2304389" y="2625966"/>
                </a:lnTo>
                <a:lnTo>
                  <a:pt x="2273008" y="2663710"/>
                </a:lnTo>
                <a:lnTo>
                  <a:pt x="2242375" y="2702064"/>
                </a:lnTo>
                <a:lnTo>
                  <a:pt x="2212581" y="2741053"/>
                </a:lnTo>
                <a:lnTo>
                  <a:pt x="2183688" y="2780690"/>
                </a:lnTo>
                <a:lnTo>
                  <a:pt x="2155799" y="2820974"/>
                </a:lnTo>
                <a:lnTo>
                  <a:pt x="2129002" y="2861919"/>
                </a:lnTo>
                <a:lnTo>
                  <a:pt x="2122601" y="2872321"/>
                </a:lnTo>
                <a:lnTo>
                  <a:pt x="2104821" y="2901188"/>
                </a:lnTo>
                <a:lnTo>
                  <a:pt x="2079282" y="2945498"/>
                </a:lnTo>
                <a:lnTo>
                  <a:pt x="2056650" y="2988195"/>
                </a:lnTo>
                <a:lnTo>
                  <a:pt x="2035543" y="3031579"/>
                </a:lnTo>
                <a:lnTo>
                  <a:pt x="2016061" y="3075635"/>
                </a:lnTo>
                <a:lnTo>
                  <a:pt x="1998268" y="3120326"/>
                </a:lnTo>
                <a:lnTo>
                  <a:pt x="1982254" y="3165627"/>
                </a:lnTo>
                <a:lnTo>
                  <a:pt x="1979561" y="3174352"/>
                </a:lnTo>
                <a:lnTo>
                  <a:pt x="1976628" y="3183813"/>
                </a:lnTo>
                <a:lnTo>
                  <a:pt x="2278189" y="3183813"/>
                </a:lnTo>
                <a:lnTo>
                  <a:pt x="2278481" y="3183813"/>
                </a:lnTo>
                <a:lnTo>
                  <a:pt x="2278824" y="3183813"/>
                </a:lnTo>
                <a:lnTo>
                  <a:pt x="2287917" y="3163506"/>
                </a:lnTo>
                <a:lnTo>
                  <a:pt x="2309736" y="3119475"/>
                </a:lnTo>
                <a:lnTo>
                  <a:pt x="2333167" y="3076308"/>
                </a:lnTo>
                <a:lnTo>
                  <a:pt x="2358072" y="3033953"/>
                </a:lnTo>
                <a:lnTo>
                  <a:pt x="2384323" y="2992412"/>
                </a:lnTo>
                <a:lnTo>
                  <a:pt x="2411793" y="2951645"/>
                </a:lnTo>
                <a:lnTo>
                  <a:pt x="2440368" y="2911627"/>
                </a:lnTo>
                <a:lnTo>
                  <a:pt x="2479929" y="2860281"/>
                </a:lnTo>
                <a:lnTo>
                  <a:pt x="2513076" y="2819997"/>
                </a:lnTo>
                <a:lnTo>
                  <a:pt x="2547048" y="2780347"/>
                </a:lnTo>
                <a:lnTo>
                  <a:pt x="2581833" y="2741384"/>
                </a:lnTo>
                <a:lnTo>
                  <a:pt x="2617432" y="2703118"/>
                </a:lnTo>
                <a:lnTo>
                  <a:pt x="2653804" y="2665615"/>
                </a:lnTo>
                <a:lnTo>
                  <a:pt x="2690965" y="2628874"/>
                </a:lnTo>
                <a:lnTo>
                  <a:pt x="2728887" y="2592946"/>
                </a:lnTo>
                <a:lnTo>
                  <a:pt x="2767571" y="2557869"/>
                </a:lnTo>
                <a:lnTo>
                  <a:pt x="2807004" y="2523655"/>
                </a:lnTo>
                <a:lnTo>
                  <a:pt x="2847162" y="2490355"/>
                </a:lnTo>
                <a:lnTo>
                  <a:pt x="2898610" y="2450706"/>
                </a:lnTo>
                <a:lnTo>
                  <a:pt x="2938742" y="2422093"/>
                </a:lnTo>
                <a:lnTo>
                  <a:pt x="2979597" y="2394521"/>
                </a:lnTo>
                <a:lnTo>
                  <a:pt x="3021139" y="2368042"/>
                </a:lnTo>
                <a:lnTo>
                  <a:pt x="3063405" y="2342743"/>
                </a:lnTo>
                <a:lnTo>
                  <a:pt x="3106369" y="2318664"/>
                </a:lnTo>
                <a:lnTo>
                  <a:pt x="3150044" y="2295893"/>
                </a:lnTo>
                <a:lnTo>
                  <a:pt x="3194431" y="2274481"/>
                </a:lnTo>
                <a:lnTo>
                  <a:pt x="3249968" y="2251113"/>
                </a:lnTo>
                <a:lnTo>
                  <a:pt x="3295015" y="2234908"/>
                </a:lnTo>
                <a:lnTo>
                  <a:pt x="3340582" y="2220328"/>
                </a:lnTo>
                <a:lnTo>
                  <a:pt x="3386632" y="2207437"/>
                </a:lnTo>
                <a:lnTo>
                  <a:pt x="3433153" y="2196287"/>
                </a:lnTo>
                <a:lnTo>
                  <a:pt x="3480092" y="2186965"/>
                </a:lnTo>
                <a:lnTo>
                  <a:pt x="3525888" y="2180412"/>
                </a:lnTo>
                <a:lnTo>
                  <a:pt x="3544455" y="2178850"/>
                </a:lnTo>
                <a:lnTo>
                  <a:pt x="3544455" y="1893316"/>
                </a:lnTo>
                <a:close/>
              </a:path>
              <a:path w="3544569" h="3183890">
                <a:moveTo>
                  <a:pt x="3544455" y="956449"/>
                </a:moveTo>
                <a:lnTo>
                  <a:pt x="3478834" y="965669"/>
                </a:lnTo>
                <a:lnTo>
                  <a:pt x="3430155" y="973480"/>
                </a:lnTo>
                <a:lnTo>
                  <a:pt x="3381603" y="982052"/>
                </a:lnTo>
                <a:lnTo>
                  <a:pt x="3333216" y="991400"/>
                </a:lnTo>
                <a:lnTo>
                  <a:pt x="3284982" y="1001509"/>
                </a:lnTo>
                <a:lnTo>
                  <a:pt x="3236925" y="1012405"/>
                </a:lnTo>
                <a:lnTo>
                  <a:pt x="3189059" y="1024089"/>
                </a:lnTo>
                <a:lnTo>
                  <a:pt x="3141370" y="1036574"/>
                </a:lnTo>
                <a:lnTo>
                  <a:pt x="3093910" y="1049845"/>
                </a:lnTo>
                <a:lnTo>
                  <a:pt x="3046653" y="1063917"/>
                </a:lnTo>
                <a:lnTo>
                  <a:pt x="2999625" y="1078814"/>
                </a:lnTo>
                <a:lnTo>
                  <a:pt x="2952839" y="1094524"/>
                </a:lnTo>
                <a:lnTo>
                  <a:pt x="2906318" y="1111059"/>
                </a:lnTo>
                <a:lnTo>
                  <a:pt x="2860179" y="1128293"/>
                </a:lnTo>
                <a:lnTo>
                  <a:pt x="2814307" y="1146213"/>
                </a:lnTo>
                <a:lnTo>
                  <a:pt x="2768701" y="1164805"/>
                </a:lnTo>
                <a:lnTo>
                  <a:pt x="2723375" y="1184084"/>
                </a:lnTo>
                <a:lnTo>
                  <a:pt x="2678366" y="1204048"/>
                </a:lnTo>
                <a:lnTo>
                  <a:pt x="2633662" y="1224699"/>
                </a:lnTo>
                <a:lnTo>
                  <a:pt x="2589288" y="1246035"/>
                </a:lnTo>
                <a:lnTo>
                  <a:pt x="2545270" y="1268082"/>
                </a:lnTo>
                <a:lnTo>
                  <a:pt x="2501608" y="1290828"/>
                </a:lnTo>
                <a:lnTo>
                  <a:pt x="2458313" y="1314259"/>
                </a:lnTo>
                <a:lnTo>
                  <a:pt x="2415413" y="1338414"/>
                </a:lnTo>
                <a:lnTo>
                  <a:pt x="2372918" y="1363268"/>
                </a:lnTo>
                <a:lnTo>
                  <a:pt x="2330843" y="1388833"/>
                </a:lnTo>
                <a:lnTo>
                  <a:pt x="2289200" y="1415122"/>
                </a:lnTo>
                <a:lnTo>
                  <a:pt x="2254250" y="1438021"/>
                </a:lnTo>
                <a:lnTo>
                  <a:pt x="2207285" y="1469834"/>
                </a:lnTo>
                <a:lnTo>
                  <a:pt x="2164778" y="1499819"/>
                </a:lnTo>
                <a:lnTo>
                  <a:pt x="2122767" y="1530489"/>
                </a:lnTo>
                <a:lnTo>
                  <a:pt x="2081263" y="1561820"/>
                </a:lnTo>
                <a:lnTo>
                  <a:pt x="2040293" y="1593824"/>
                </a:lnTo>
                <a:lnTo>
                  <a:pt x="1999869" y="1626514"/>
                </a:lnTo>
                <a:lnTo>
                  <a:pt x="1960003" y="1659864"/>
                </a:lnTo>
                <a:lnTo>
                  <a:pt x="1920722" y="1693900"/>
                </a:lnTo>
                <a:lnTo>
                  <a:pt x="1882038" y="1728597"/>
                </a:lnTo>
                <a:lnTo>
                  <a:pt x="1843963" y="1763966"/>
                </a:lnTo>
                <a:lnTo>
                  <a:pt x="1826120" y="1781149"/>
                </a:lnTo>
                <a:lnTo>
                  <a:pt x="1806536" y="1799996"/>
                </a:lnTo>
                <a:lnTo>
                  <a:pt x="1803082" y="1803450"/>
                </a:lnTo>
                <a:lnTo>
                  <a:pt x="1769745" y="1836712"/>
                </a:lnTo>
                <a:lnTo>
                  <a:pt x="1733626" y="1874088"/>
                </a:lnTo>
                <a:lnTo>
                  <a:pt x="1698180" y="1912124"/>
                </a:lnTo>
                <a:lnTo>
                  <a:pt x="1663446" y="1950834"/>
                </a:lnTo>
                <a:lnTo>
                  <a:pt x="1629435" y="1990217"/>
                </a:lnTo>
                <a:lnTo>
                  <a:pt x="1596466" y="2029726"/>
                </a:lnTo>
                <a:lnTo>
                  <a:pt x="1564132" y="2069731"/>
                </a:lnTo>
                <a:lnTo>
                  <a:pt x="1532432" y="2110232"/>
                </a:lnTo>
                <a:lnTo>
                  <a:pt x="1501394" y="2151240"/>
                </a:lnTo>
                <a:lnTo>
                  <a:pt x="1471015" y="2192731"/>
                </a:lnTo>
                <a:lnTo>
                  <a:pt x="1441323" y="2234704"/>
                </a:lnTo>
                <a:lnTo>
                  <a:pt x="1419580" y="2266518"/>
                </a:lnTo>
                <a:lnTo>
                  <a:pt x="1403413" y="2290673"/>
                </a:lnTo>
                <a:lnTo>
                  <a:pt x="1403413" y="2885541"/>
                </a:lnTo>
                <a:lnTo>
                  <a:pt x="1396606" y="2901696"/>
                </a:lnTo>
                <a:lnTo>
                  <a:pt x="1390167" y="2916999"/>
                </a:lnTo>
                <a:lnTo>
                  <a:pt x="1389037" y="2919615"/>
                </a:lnTo>
                <a:lnTo>
                  <a:pt x="1403413" y="2885541"/>
                </a:lnTo>
                <a:lnTo>
                  <a:pt x="1403413" y="2290673"/>
                </a:lnTo>
                <a:lnTo>
                  <a:pt x="1356474" y="2363470"/>
                </a:lnTo>
                <a:lnTo>
                  <a:pt x="1329651" y="2407323"/>
                </a:lnTo>
                <a:lnTo>
                  <a:pt x="1303591" y="2451633"/>
                </a:lnTo>
                <a:lnTo>
                  <a:pt x="1278293" y="2496388"/>
                </a:lnTo>
                <a:lnTo>
                  <a:pt x="1253782" y="2541600"/>
                </a:lnTo>
                <a:lnTo>
                  <a:pt x="1230071" y="2587256"/>
                </a:lnTo>
                <a:lnTo>
                  <a:pt x="1207185" y="2633332"/>
                </a:lnTo>
                <a:lnTo>
                  <a:pt x="1185062" y="2679789"/>
                </a:lnTo>
                <a:lnTo>
                  <a:pt x="1163662" y="2726588"/>
                </a:lnTo>
                <a:lnTo>
                  <a:pt x="1142987" y="2773718"/>
                </a:lnTo>
                <a:lnTo>
                  <a:pt x="1123073" y="2821165"/>
                </a:lnTo>
                <a:lnTo>
                  <a:pt x="1103909" y="2868930"/>
                </a:lnTo>
                <a:lnTo>
                  <a:pt x="1085545" y="2916999"/>
                </a:lnTo>
                <a:lnTo>
                  <a:pt x="1067968" y="2965361"/>
                </a:lnTo>
                <a:lnTo>
                  <a:pt x="1051204" y="3014002"/>
                </a:lnTo>
                <a:lnTo>
                  <a:pt x="1035265" y="3062922"/>
                </a:lnTo>
                <a:lnTo>
                  <a:pt x="1020178" y="3112109"/>
                </a:lnTo>
                <a:lnTo>
                  <a:pt x="1005954" y="3161550"/>
                </a:lnTo>
                <a:lnTo>
                  <a:pt x="999972" y="3183813"/>
                </a:lnTo>
                <a:lnTo>
                  <a:pt x="1296581" y="3183813"/>
                </a:lnTo>
                <a:lnTo>
                  <a:pt x="1298600" y="3176892"/>
                </a:lnTo>
                <a:lnTo>
                  <a:pt x="1313916" y="3127616"/>
                </a:lnTo>
                <a:lnTo>
                  <a:pt x="1330096" y="3078594"/>
                </a:lnTo>
                <a:lnTo>
                  <a:pt x="1347152" y="3029877"/>
                </a:lnTo>
                <a:lnTo>
                  <a:pt x="1365059" y="2981452"/>
                </a:lnTo>
                <a:lnTo>
                  <a:pt x="1383817" y="2933331"/>
                </a:lnTo>
                <a:lnTo>
                  <a:pt x="1408569" y="2874467"/>
                </a:lnTo>
                <a:lnTo>
                  <a:pt x="1428826" y="2829636"/>
                </a:lnTo>
                <a:lnTo>
                  <a:pt x="1449832" y="2785160"/>
                </a:lnTo>
                <a:lnTo>
                  <a:pt x="1471549" y="2741028"/>
                </a:lnTo>
                <a:lnTo>
                  <a:pt x="1494015" y="2697276"/>
                </a:lnTo>
                <a:lnTo>
                  <a:pt x="1517180" y="2653893"/>
                </a:lnTo>
                <a:lnTo>
                  <a:pt x="1541081" y="2610904"/>
                </a:lnTo>
                <a:lnTo>
                  <a:pt x="1565694" y="2568321"/>
                </a:lnTo>
                <a:lnTo>
                  <a:pt x="1591005" y="2526157"/>
                </a:lnTo>
                <a:lnTo>
                  <a:pt x="1617027" y="2484412"/>
                </a:lnTo>
                <a:lnTo>
                  <a:pt x="1643748" y="2443111"/>
                </a:lnTo>
                <a:lnTo>
                  <a:pt x="1671167" y="2402255"/>
                </a:lnTo>
                <a:lnTo>
                  <a:pt x="1695094" y="2367800"/>
                </a:lnTo>
                <a:lnTo>
                  <a:pt x="1719516" y="2333688"/>
                </a:lnTo>
                <a:lnTo>
                  <a:pt x="1744421" y="2299932"/>
                </a:lnTo>
                <a:lnTo>
                  <a:pt x="1779727" y="2254466"/>
                </a:lnTo>
                <a:lnTo>
                  <a:pt x="1812671" y="2214143"/>
                </a:lnTo>
                <a:lnTo>
                  <a:pt x="1846326" y="2174430"/>
                </a:lnTo>
                <a:lnTo>
                  <a:pt x="1880679" y="2135352"/>
                </a:lnTo>
                <a:lnTo>
                  <a:pt x="1915731" y="2096897"/>
                </a:lnTo>
                <a:lnTo>
                  <a:pt x="1951456" y="2059089"/>
                </a:lnTo>
                <a:lnTo>
                  <a:pt x="1987867" y="2021941"/>
                </a:lnTo>
                <a:lnTo>
                  <a:pt x="2024938" y="1985467"/>
                </a:lnTo>
                <a:lnTo>
                  <a:pt x="2062670" y="1949653"/>
                </a:lnTo>
                <a:lnTo>
                  <a:pt x="2101049" y="1914537"/>
                </a:lnTo>
                <a:lnTo>
                  <a:pt x="2140077" y="1880120"/>
                </a:lnTo>
                <a:lnTo>
                  <a:pt x="2179739" y="1846402"/>
                </a:lnTo>
                <a:lnTo>
                  <a:pt x="2220023" y="1813407"/>
                </a:lnTo>
                <a:lnTo>
                  <a:pt x="2246782" y="1792312"/>
                </a:lnTo>
                <a:lnTo>
                  <a:pt x="2232063" y="1803450"/>
                </a:lnTo>
                <a:lnTo>
                  <a:pt x="2260930" y="1781149"/>
                </a:lnTo>
                <a:lnTo>
                  <a:pt x="2236609" y="1799996"/>
                </a:lnTo>
                <a:lnTo>
                  <a:pt x="2246782" y="1792312"/>
                </a:lnTo>
                <a:lnTo>
                  <a:pt x="2313076" y="1743227"/>
                </a:lnTo>
                <a:lnTo>
                  <a:pt x="2354338" y="1714195"/>
                </a:lnTo>
                <a:lnTo>
                  <a:pt x="2396096" y="1685886"/>
                </a:lnTo>
                <a:lnTo>
                  <a:pt x="2438323" y="1658302"/>
                </a:lnTo>
                <a:lnTo>
                  <a:pt x="2481008" y="1631454"/>
                </a:lnTo>
                <a:lnTo>
                  <a:pt x="2524163" y="1605343"/>
                </a:lnTo>
                <a:lnTo>
                  <a:pt x="2567749" y="1579981"/>
                </a:lnTo>
                <a:lnTo>
                  <a:pt x="2611755" y="1555356"/>
                </a:lnTo>
                <a:lnTo>
                  <a:pt x="2656192" y="1531493"/>
                </a:lnTo>
                <a:lnTo>
                  <a:pt x="2701023" y="1508391"/>
                </a:lnTo>
                <a:lnTo>
                  <a:pt x="2746260" y="1486052"/>
                </a:lnTo>
                <a:lnTo>
                  <a:pt x="2791866" y="1464475"/>
                </a:lnTo>
                <a:lnTo>
                  <a:pt x="2837840" y="1443672"/>
                </a:lnTo>
                <a:lnTo>
                  <a:pt x="2896158" y="1419148"/>
                </a:lnTo>
                <a:lnTo>
                  <a:pt x="2942513" y="1401038"/>
                </a:lnTo>
                <a:lnTo>
                  <a:pt x="2989148" y="1383703"/>
                </a:lnTo>
                <a:lnTo>
                  <a:pt x="3036074" y="1367142"/>
                </a:lnTo>
                <a:lnTo>
                  <a:pt x="3083268" y="1351381"/>
                </a:lnTo>
                <a:lnTo>
                  <a:pt x="3130715" y="1336421"/>
                </a:lnTo>
                <a:lnTo>
                  <a:pt x="3178416" y="1322273"/>
                </a:lnTo>
                <a:lnTo>
                  <a:pt x="3226346" y="1308925"/>
                </a:lnTo>
                <a:lnTo>
                  <a:pt x="3274491" y="1296403"/>
                </a:lnTo>
                <a:lnTo>
                  <a:pt x="3322853" y="1284719"/>
                </a:lnTo>
                <a:lnTo>
                  <a:pt x="3371418" y="1273860"/>
                </a:lnTo>
                <a:lnTo>
                  <a:pt x="3420173" y="1263853"/>
                </a:lnTo>
                <a:lnTo>
                  <a:pt x="3462299" y="1255928"/>
                </a:lnTo>
                <a:lnTo>
                  <a:pt x="3504527" y="1248638"/>
                </a:lnTo>
                <a:lnTo>
                  <a:pt x="3544455" y="1242352"/>
                </a:lnTo>
                <a:lnTo>
                  <a:pt x="3544455" y="956449"/>
                </a:lnTo>
                <a:close/>
              </a:path>
              <a:path w="3544569" h="3183890">
                <a:moveTo>
                  <a:pt x="3544455" y="0"/>
                </a:moveTo>
                <a:lnTo>
                  <a:pt x="3289401" y="0"/>
                </a:lnTo>
                <a:lnTo>
                  <a:pt x="3241522" y="12928"/>
                </a:lnTo>
                <a:lnTo>
                  <a:pt x="3193821" y="12928"/>
                </a:lnTo>
                <a:lnTo>
                  <a:pt x="3052216" y="51714"/>
                </a:lnTo>
                <a:lnTo>
                  <a:pt x="2953093" y="77571"/>
                </a:lnTo>
                <a:lnTo>
                  <a:pt x="2903918" y="103416"/>
                </a:lnTo>
                <a:lnTo>
                  <a:pt x="2806293" y="129273"/>
                </a:lnTo>
                <a:lnTo>
                  <a:pt x="2757830" y="155130"/>
                </a:lnTo>
                <a:lnTo>
                  <a:pt x="2709583" y="168059"/>
                </a:lnTo>
                <a:lnTo>
                  <a:pt x="2661551" y="193916"/>
                </a:lnTo>
                <a:lnTo>
                  <a:pt x="2613710" y="206832"/>
                </a:lnTo>
                <a:lnTo>
                  <a:pt x="2566073" y="232689"/>
                </a:lnTo>
                <a:lnTo>
                  <a:pt x="2518613" y="245618"/>
                </a:lnTo>
                <a:lnTo>
                  <a:pt x="2471813" y="271475"/>
                </a:lnTo>
                <a:lnTo>
                  <a:pt x="2425217" y="284403"/>
                </a:lnTo>
                <a:lnTo>
                  <a:pt x="2332672" y="336105"/>
                </a:lnTo>
                <a:lnTo>
                  <a:pt x="2286736" y="349034"/>
                </a:lnTo>
                <a:lnTo>
                  <a:pt x="2060689" y="478307"/>
                </a:lnTo>
                <a:lnTo>
                  <a:pt x="1884616" y="581723"/>
                </a:lnTo>
                <a:lnTo>
                  <a:pt x="1713242" y="685139"/>
                </a:lnTo>
                <a:lnTo>
                  <a:pt x="1671193" y="723925"/>
                </a:lnTo>
                <a:lnTo>
                  <a:pt x="1629460" y="749769"/>
                </a:lnTo>
                <a:lnTo>
                  <a:pt x="1548409" y="801484"/>
                </a:lnTo>
                <a:lnTo>
                  <a:pt x="1508340" y="840270"/>
                </a:lnTo>
                <a:lnTo>
                  <a:pt x="1468589" y="866114"/>
                </a:lnTo>
                <a:lnTo>
                  <a:pt x="1429169" y="904900"/>
                </a:lnTo>
                <a:lnTo>
                  <a:pt x="1351343" y="956602"/>
                </a:lnTo>
                <a:lnTo>
                  <a:pt x="1312964" y="995387"/>
                </a:lnTo>
                <a:lnTo>
                  <a:pt x="1274953" y="1021245"/>
                </a:lnTo>
                <a:lnTo>
                  <a:pt x="1237310" y="1060018"/>
                </a:lnTo>
                <a:lnTo>
                  <a:pt x="1212481" y="1085875"/>
                </a:lnTo>
                <a:lnTo>
                  <a:pt x="1200061" y="1098804"/>
                </a:lnTo>
                <a:lnTo>
                  <a:pt x="1163205" y="1124661"/>
                </a:lnTo>
                <a:lnTo>
                  <a:pt x="1126756" y="1163447"/>
                </a:lnTo>
                <a:lnTo>
                  <a:pt x="1090726" y="1202220"/>
                </a:lnTo>
                <a:lnTo>
                  <a:pt x="1055116" y="1228077"/>
                </a:lnTo>
                <a:lnTo>
                  <a:pt x="1019949" y="1266863"/>
                </a:lnTo>
                <a:lnTo>
                  <a:pt x="985227" y="1305636"/>
                </a:lnTo>
                <a:lnTo>
                  <a:pt x="950963" y="1344422"/>
                </a:lnTo>
                <a:lnTo>
                  <a:pt x="917155" y="1383195"/>
                </a:lnTo>
                <a:lnTo>
                  <a:pt x="883831" y="1421980"/>
                </a:lnTo>
                <a:lnTo>
                  <a:pt x="850988" y="1447838"/>
                </a:lnTo>
                <a:lnTo>
                  <a:pt x="818591" y="1486611"/>
                </a:lnTo>
                <a:lnTo>
                  <a:pt x="786650" y="1525397"/>
                </a:lnTo>
                <a:lnTo>
                  <a:pt x="755167" y="1564182"/>
                </a:lnTo>
                <a:lnTo>
                  <a:pt x="724154" y="1615884"/>
                </a:lnTo>
                <a:lnTo>
                  <a:pt x="693635" y="1654670"/>
                </a:lnTo>
                <a:lnTo>
                  <a:pt x="663600" y="1693456"/>
                </a:lnTo>
                <a:lnTo>
                  <a:pt x="634072" y="1732229"/>
                </a:lnTo>
                <a:lnTo>
                  <a:pt x="605040" y="1771015"/>
                </a:lnTo>
                <a:lnTo>
                  <a:pt x="586041" y="1796872"/>
                </a:lnTo>
                <a:lnTo>
                  <a:pt x="576541" y="1809788"/>
                </a:lnTo>
                <a:lnTo>
                  <a:pt x="548563" y="1848573"/>
                </a:lnTo>
                <a:lnTo>
                  <a:pt x="521119" y="1900288"/>
                </a:lnTo>
                <a:lnTo>
                  <a:pt x="494220" y="1939061"/>
                </a:lnTo>
                <a:lnTo>
                  <a:pt x="467893" y="1977847"/>
                </a:lnTo>
                <a:lnTo>
                  <a:pt x="442112" y="2029548"/>
                </a:lnTo>
                <a:lnTo>
                  <a:pt x="416915" y="2068334"/>
                </a:lnTo>
                <a:lnTo>
                  <a:pt x="392303" y="2107120"/>
                </a:lnTo>
                <a:lnTo>
                  <a:pt x="368274" y="2158822"/>
                </a:lnTo>
                <a:lnTo>
                  <a:pt x="344855" y="2197608"/>
                </a:lnTo>
                <a:lnTo>
                  <a:pt x="322033" y="2249309"/>
                </a:lnTo>
                <a:lnTo>
                  <a:pt x="299847" y="2288095"/>
                </a:lnTo>
                <a:lnTo>
                  <a:pt x="278282" y="2339810"/>
                </a:lnTo>
                <a:lnTo>
                  <a:pt x="257352" y="2378583"/>
                </a:lnTo>
                <a:lnTo>
                  <a:pt x="237007" y="2430297"/>
                </a:lnTo>
                <a:lnTo>
                  <a:pt x="217233" y="2469070"/>
                </a:lnTo>
                <a:lnTo>
                  <a:pt x="198056" y="2520785"/>
                </a:lnTo>
                <a:lnTo>
                  <a:pt x="184124" y="2559558"/>
                </a:lnTo>
                <a:lnTo>
                  <a:pt x="179476" y="2572486"/>
                </a:lnTo>
                <a:lnTo>
                  <a:pt x="173494" y="2585415"/>
                </a:lnTo>
                <a:lnTo>
                  <a:pt x="161518" y="2611272"/>
                </a:lnTo>
                <a:lnTo>
                  <a:pt x="144183" y="2662974"/>
                </a:lnTo>
                <a:lnTo>
                  <a:pt x="127482" y="2701760"/>
                </a:lnTo>
                <a:lnTo>
                  <a:pt x="111442" y="2753474"/>
                </a:lnTo>
                <a:lnTo>
                  <a:pt x="96062" y="2805176"/>
                </a:lnTo>
                <a:lnTo>
                  <a:pt x="81356" y="2856890"/>
                </a:lnTo>
                <a:lnTo>
                  <a:pt x="67335" y="2895663"/>
                </a:lnTo>
                <a:lnTo>
                  <a:pt x="54013" y="2947378"/>
                </a:lnTo>
                <a:lnTo>
                  <a:pt x="41402" y="2999079"/>
                </a:lnTo>
                <a:lnTo>
                  <a:pt x="29514" y="3050794"/>
                </a:lnTo>
                <a:lnTo>
                  <a:pt x="18351" y="3089567"/>
                </a:lnTo>
                <a:lnTo>
                  <a:pt x="7950" y="3141281"/>
                </a:lnTo>
                <a:lnTo>
                  <a:pt x="0" y="3183813"/>
                </a:lnTo>
                <a:lnTo>
                  <a:pt x="289763" y="3183813"/>
                </a:lnTo>
                <a:lnTo>
                  <a:pt x="290499" y="3180067"/>
                </a:lnTo>
                <a:lnTo>
                  <a:pt x="301320" y="3128353"/>
                </a:lnTo>
                <a:lnTo>
                  <a:pt x="312864" y="3089567"/>
                </a:lnTo>
                <a:lnTo>
                  <a:pt x="325132" y="3037865"/>
                </a:lnTo>
                <a:lnTo>
                  <a:pt x="338112" y="2986151"/>
                </a:lnTo>
                <a:lnTo>
                  <a:pt x="351802" y="2947378"/>
                </a:lnTo>
                <a:lnTo>
                  <a:pt x="366191" y="2895663"/>
                </a:lnTo>
                <a:lnTo>
                  <a:pt x="381279" y="2843961"/>
                </a:lnTo>
                <a:lnTo>
                  <a:pt x="397052" y="2792247"/>
                </a:lnTo>
                <a:lnTo>
                  <a:pt x="413512" y="2753474"/>
                </a:lnTo>
                <a:lnTo>
                  <a:pt x="430618" y="2701760"/>
                </a:lnTo>
                <a:lnTo>
                  <a:pt x="448398" y="2662974"/>
                </a:lnTo>
                <a:lnTo>
                  <a:pt x="466826" y="2611272"/>
                </a:lnTo>
                <a:lnTo>
                  <a:pt x="471576" y="2598369"/>
                </a:lnTo>
                <a:lnTo>
                  <a:pt x="471652" y="2597988"/>
                </a:lnTo>
                <a:lnTo>
                  <a:pt x="471754" y="2597734"/>
                </a:lnTo>
                <a:lnTo>
                  <a:pt x="474624" y="2590038"/>
                </a:lnTo>
                <a:lnTo>
                  <a:pt x="471817" y="2597734"/>
                </a:lnTo>
                <a:lnTo>
                  <a:pt x="478116" y="2585415"/>
                </a:lnTo>
                <a:lnTo>
                  <a:pt x="476351" y="2585415"/>
                </a:lnTo>
                <a:lnTo>
                  <a:pt x="477215" y="2582976"/>
                </a:lnTo>
                <a:lnTo>
                  <a:pt x="485876" y="2559558"/>
                </a:lnTo>
                <a:lnTo>
                  <a:pt x="479361" y="2582976"/>
                </a:lnTo>
                <a:lnTo>
                  <a:pt x="491337" y="2559558"/>
                </a:lnTo>
                <a:lnTo>
                  <a:pt x="511810" y="2507856"/>
                </a:lnTo>
                <a:lnTo>
                  <a:pt x="532892" y="2469070"/>
                </a:lnTo>
                <a:lnTo>
                  <a:pt x="554583" y="2417368"/>
                </a:lnTo>
                <a:lnTo>
                  <a:pt x="576884" y="2378583"/>
                </a:lnTo>
                <a:lnTo>
                  <a:pt x="599795" y="2326881"/>
                </a:lnTo>
                <a:lnTo>
                  <a:pt x="623290" y="2288095"/>
                </a:lnTo>
                <a:lnTo>
                  <a:pt x="647382" y="2236381"/>
                </a:lnTo>
                <a:lnTo>
                  <a:pt x="672071" y="2197608"/>
                </a:lnTo>
                <a:lnTo>
                  <a:pt x="697331" y="2158822"/>
                </a:lnTo>
                <a:lnTo>
                  <a:pt x="723163" y="2107120"/>
                </a:lnTo>
                <a:lnTo>
                  <a:pt x="749566" y="2068334"/>
                </a:lnTo>
                <a:lnTo>
                  <a:pt x="776528" y="2029548"/>
                </a:lnTo>
                <a:lnTo>
                  <a:pt x="804062" y="1990775"/>
                </a:lnTo>
                <a:lnTo>
                  <a:pt x="832142" y="1939061"/>
                </a:lnTo>
                <a:lnTo>
                  <a:pt x="862850" y="1900288"/>
                </a:lnTo>
                <a:lnTo>
                  <a:pt x="894181" y="1861502"/>
                </a:lnTo>
                <a:lnTo>
                  <a:pt x="926096" y="1809788"/>
                </a:lnTo>
                <a:lnTo>
                  <a:pt x="958608" y="1771015"/>
                </a:lnTo>
                <a:lnTo>
                  <a:pt x="936307" y="1796872"/>
                </a:lnTo>
                <a:lnTo>
                  <a:pt x="967600" y="1758086"/>
                </a:lnTo>
                <a:lnTo>
                  <a:pt x="999413" y="1719300"/>
                </a:lnTo>
                <a:lnTo>
                  <a:pt x="1031735" y="1680527"/>
                </a:lnTo>
                <a:lnTo>
                  <a:pt x="1064552" y="1641741"/>
                </a:lnTo>
                <a:lnTo>
                  <a:pt x="1097864" y="1602955"/>
                </a:lnTo>
                <a:lnTo>
                  <a:pt x="1131658" y="1564182"/>
                </a:lnTo>
                <a:lnTo>
                  <a:pt x="1165936" y="1525397"/>
                </a:lnTo>
                <a:lnTo>
                  <a:pt x="1200670" y="1486611"/>
                </a:lnTo>
                <a:lnTo>
                  <a:pt x="1235875" y="1460766"/>
                </a:lnTo>
                <a:lnTo>
                  <a:pt x="1271536" y="1421980"/>
                </a:lnTo>
                <a:lnTo>
                  <a:pt x="1307642" y="1383195"/>
                </a:lnTo>
                <a:lnTo>
                  <a:pt x="1344193" y="1344422"/>
                </a:lnTo>
                <a:lnTo>
                  <a:pt x="1381163" y="1318564"/>
                </a:lnTo>
                <a:lnTo>
                  <a:pt x="1418551" y="1279779"/>
                </a:lnTo>
                <a:lnTo>
                  <a:pt x="1456372" y="1241005"/>
                </a:lnTo>
                <a:lnTo>
                  <a:pt x="1494586" y="1215148"/>
                </a:lnTo>
                <a:lnTo>
                  <a:pt x="1582089" y="1137589"/>
                </a:lnTo>
                <a:lnTo>
                  <a:pt x="1626552" y="1098804"/>
                </a:lnTo>
                <a:lnTo>
                  <a:pt x="1671472" y="1072946"/>
                </a:lnTo>
                <a:lnTo>
                  <a:pt x="1642605" y="1085875"/>
                </a:lnTo>
                <a:lnTo>
                  <a:pt x="1722996" y="1034173"/>
                </a:lnTo>
                <a:lnTo>
                  <a:pt x="1763699" y="995387"/>
                </a:lnTo>
                <a:lnTo>
                  <a:pt x="1929650" y="891971"/>
                </a:lnTo>
                <a:lnTo>
                  <a:pt x="1971903" y="866114"/>
                </a:lnTo>
                <a:lnTo>
                  <a:pt x="2014448" y="827341"/>
                </a:lnTo>
                <a:lnTo>
                  <a:pt x="2187435" y="723925"/>
                </a:lnTo>
                <a:lnTo>
                  <a:pt x="2231352" y="710996"/>
                </a:lnTo>
                <a:lnTo>
                  <a:pt x="2409507" y="607580"/>
                </a:lnTo>
                <a:lnTo>
                  <a:pt x="2454643" y="594652"/>
                </a:lnTo>
                <a:lnTo>
                  <a:pt x="2600071" y="517093"/>
                </a:lnTo>
                <a:lnTo>
                  <a:pt x="2649016" y="504164"/>
                </a:lnTo>
                <a:lnTo>
                  <a:pt x="2673604" y="491236"/>
                </a:lnTo>
                <a:lnTo>
                  <a:pt x="2664117" y="491236"/>
                </a:lnTo>
                <a:lnTo>
                  <a:pt x="2684615" y="485444"/>
                </a:lnTo>
                <a:lnTo>
                  <a:pt x="2698191" y="478307"/>
                </a:lnTo>
                <a:lnTo>
                  <a:pt x="2691244" y="483565"/>
                </a:lnTo>
                <a:lnTo>
                  <a:pt x="2709888" y="478307"/>
                </a:lnTo>
                <a:lnTo>
                  <a:pt x="2755950" y="452450"/>
                </a:lnTo>
                <a:lnTo>
                  <a:pt x="2802267" y="439521"/>
                </a:lnTo>
                <a:lnTo>
                  <a:pt x="2848851" y="413677"/>
                </a:lnTo>
                <a:lnTo>
                  <a:pt x="2942831" y="387819"/>
                </a:lnTo>
                <a:lnTo>
                  <a:pt x="2990215" y="361962"/>
                </a:lnTo>
                <a:lnTo>
                  <a:pt x="3231045" y="297332"/>
                </a:lnTo>
                <a:lnTo>
                  <a:pt x="3279978" y="297332"/>
                </a:lnTo>
                <a:lnTo>
                  <a:pt x="3329165" y="284403"/>
                </a:lnTo>
                <a:lnTo>
                  <a:pt x="3544455" y="284403"/>
                </a:lnTo>
                <a:lnTo>
                  <a:pt x="3544455" y="0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632056" y="1156240"/>
            <a:ext cx="3601085" cy="645160"/>
          </a:xfrm>
          <a:custGeom>
            <a:avLst/>
            <a:gdLst/>
            <a:ahLst/>
            <a:cxnLst/>
            <a:rect l="l" t="t" r="r" b="b"/>
            <a:pathLst>
              <a:path w="3601084" h="645160">
                <a:moveTo>
                  <a:pt x="560475" y="642620"/>
                </a:moveTo>
                <a:lnTo>
                  <a:pt x="510986" y="641350"/>
                </a:lnTo>
                <a:lnTo>
                  <a:pt x="459294" y="627380"/>
                </a:lnTo>
                <a:lnTo>
                  <a:pt x="416958" y="609600"/>
                </a:lnTo>
                <a:lnTo>
                  <a:pt x="376929" y="586740"/>
                </a:lnTo>
                <a:lnTo>
                  <a:pt x="338484" y="560070"/>
                </a:lnTo>
                <a:lnTo>
                  <a:pt x="63919" y="365760"/>
                </a:lnTo>
                <a:lnTo>
                  <a:pt x="62031" y="363220"/>
                </a:lnTo>
                <a:lnTo>
                  <a:pt x="61268" y="363220"/>
                </a:lnTo>
                <a:lnTo>
                  <a:pt x="60475" y="361950"/>
                </a:lnTo>
                <a:lnTo>
                  <a:pt x="59719" y="361950"/>
                </a:lnTo>
                <a:lnTo>
                  <a:pt x="26089" y="326390"/>
                </a:lnTo>
                <a:lnTo>
                  <a:pt x="4470" y="280670"/>
                </a:lnTo>
                <a:lnTo>
                  <a:pt x="0" y="232410"/>
                </a:lnTo>
                <a:lnTo>
                  <a:pt x="17815" y="185420"/>
                </a:lnTo>
                <a:lnTo>
                  <a:pt x="23395" y="177800"/>
                </a:lnTo>
                <a:lnTo>
                  <a:pt x="29353" y="171450"/>
                </a:lnTo>
                <a:lnTo>
                  <a:pt x="35660" y="163830"/>
                </a:lnTo>
                <a:lnTo>
                  <a:pt x="42290" y="157480"/>
                </a:lnTo>
                <a:lnTo>
                  <a:pt x="30916" y="133350"/>
                </a:lnTo>
                <a:lnTo>
                  <a:pt x="26276" y="106680"/>
                </a:lnTo>
                <a:lnTo>
                  <a:pt x="40561" y="52070"/>
                </a:lnTo>
                <a:lnTo>
                  <a:pt x="67917" y="21590"/>
                </a:lnTo>
                <a:lnTo>
                  <a:pt x="105167" y="2540"/>
                </a:lnTo>
                <a:lnTo>
                  <a:pt x="146135" y="0"/>
                </a:lnTo>
                <a:lnTo>
                  <a:pt x="184644" y="13970"/>
                </a:lnTo>
                <a:lnTo>
                  <a:pt x="439731" y="194310"/>
                </a:lnTo>
                <a:lnTo>
                  <a:pt x="76564" y="194310"/>
                </a:lnTo>
                <a:lnTo>
                  <a:pt x="71261" y="199390"/>
                </a:lnTo>
                <a:lnTo>
                  <a:pt x="66707" y="205740"/>
                </a:lnTo>
                <a:lnTo>
                  <a:pt x="63285" y="212090"/>
                </a:lnTo>
                <a:lnTo>
                  <a:pt x="53996" y="245110"/>
                </a:lnTo>
                <a:lnTo>
                  <a:pt x="57591" y="273050"/>
                </a:lnTo>
                <a:lnTo>
                  <a:pt x="71854" y="299720"/>
                </a:lnTo>
                <a:lnTo>
                  <a:pt x="94569" y="322580"/>
                </a:lnTo>
                <a:lnTo>
                  <a:pt x="174538" y="381000"/>
                </a:lnTo>
                <a:lnTo>
                  <a:pt x="214560" y="411480"/>
                </a:lnTo>
                <a:lnTo>
                  <a:pt x="336175" y="499110"/>
                </a:lnTo>
                <a:lnTo>
                  <a:pt x="377619" y="525780"/>
                </a:lnTo>
                <a:lnTo>
                  <a:pt x="419710" y="551180"/>
                </a:lnTo>
                <a:lnTo>
                  <a:pt x="462812" y="572770"/>
                </a:lnTo>
                <a:lnTo>
                  <a:pt x="508948" y="585470"/>
                </a:lnTo>
                <a:lnTo>
                  <a:pt x="556600" y="590550"/>
                </a:lnTo>
                <a:lnTo>
                  <a:pt x="710759" y="590550"/>
                </a:lnTo>
                <a:lnTo>
                  <a:pt x="697902" y="598170"/>
                </a:lnTo>
                <a:lnTo>
                  <a:pt x="653715" y="619760"/>
                </a:lnTo>
                <a:lnTo>
                  <a:pt x="607979" y="635000"/>
                </a:lnTo>
                <a:lnTo>
                  <a:pt x="560475" y="642620"/>
                </a:lnTo>
                <a:close/>
              </a:path>
              <a:path w="3601084" h="645160">
                <a:moveTo>
                  <a:pt x="3439007" y="255270"/>
                </a:moveTo>
                <a:lnTo>
                  <a:pt x="3049458" y="255270"/>
                </a:lnTo>
                <a:lnTo>
                  <a:pt x="3074574" y="251460"/>
                </a:lnTo>
                <a:lnTo>
                  <a:pt x="3102476" y="236220"/>
                </a:lnTo>
                <a:lnTo>
                  <a:pt x="3416580" y="13970"/>
                </a:lnTo>
                <a:lnTo>
                  <a:pt x="3455095" y="0"/>
                </a:lnTo>
                <a:lnTo>
                  <a:pt x="3496062" y="2540"/>
                </a:lnTo>
                <a:lnTo>
                  <a:pt x="3533309" y="21590"/>
                </a:lnTo>
                <a:lnTo>
                  <a:pt x="3560663" y="52070"/>
                </a:lnTo>
                <a:lnTo>
                  <a:pt x="3574770" y="106680"/>
                </a:lnTo>
                <a:lnTo>
                  <a:pt x="3574895" y="107950"/>
                </a:lnTo>
                <a:lnTo>
                  <a:pt x="3569827" y="134620"/>
                </a:lnTo>
                <a:lnTo>
                  <a:pt x="3557824" y="160020"/>
                </a:lnTo>
                <a:lnTo>
                  <a:pt x="3586333" y="195580"/>
                </a:lnTo>
                <a:lnTo>
                  <a:pt x="3523119" y="195580"/>
                </a:lnTo>
                <a:lnTo>
                  <a:pt x="3439007" y="255270"/>
                </a:lnTo>
                <a:close/>
              </a:path>
              <a:path w="3601084" h="645160">
                <a:moveTo>
                  <a:pt x="1778832" y="254000"/>
                </a:moveTo>
                <a:lnTo>
                  <a:pt x="1377163" y="254000"/>
                </a:lnTo>
                <a:lnTo>
                  <a:pt x="1403592" y="251460"/>
                </a:lnTo>
                <a:lnTo>
                  <a:pt x="1433581" y="236220"/>
                </a:lnTo>
                <a:lnTo>
                  <a:pt x="1621535" y="102870"/>
                </a:lnTo>
                <a:lnTo>
                  <a:pt x="1662593" y="77470"/>
                </a:lnTo>
                <a:lnTo>
                  <a:pt x="1705272" y="55880"/>
                </a:lnTo>
                <a:lnTo>
                  <a:pt x="1749508" y="41910"/>
                </a:lnTo>
                <a:lnTo>
                  <a:pt x="1795232" y="35560"/>
                </a:lnTo>
                <a:lnTo>
                  <a:pt x="1842379" y="38100"/>
                </a:lnTo>
                <a:lnTo>
                  <a:pt x="1890882" y="50800"/>
                </a:lnTo>
                <a:lnTo>
                  <a:pt x="1937723" y="73660"/>
                </a:lnTo>
                <a:lnTo>
                  <a:pt x="1982215" y="101600"/>
                </a:lnTo>
                <a:lnTo>
                  <a:pt x="2066695" y="163830"/>
                </a:lnTo>
                <a:lnTo>
                  <a:pt x="2173480" y="240030"/>
                </a:lnTo>
                <a:lnTo>
                  <a:pt x="2185359" y="248920"/>
                </a:lnTo>
                <a:lnTo>
                  <a:pt x="1790398" y="248920"/>
                </a:lnTo>
                <a:lnTo>
                  <a:pt x="1778832" y="254000"/>
                </a:lnTo>
                <a:close/>
              </a:path>
              <a:path w="3601084" h="645160">
                <a:moveTo>
                  <a:pt x="2597822" y="259080"/>
                </a:moveTo>
                <a:lnTo>
                  <a:pt x="2210714" y="259080"/>
                </a:lnTo>
                <a:lnTo>
                  <a:pt x="2250621" y="248920"/>
                </a:lnTo>
                <a:lnTo>
                  <a:pt x="2290170" y="224790"/>
                </a:lnTo>
                <a:lnTo>
                  <a:pt x="2327456" y="196850"/>
                </a:lnTo>
                <a:lnTo>
                  <a:pt x="2360575" y="170180"/>
                </a:lnTo>
                <a:lnTo>
                  <a:pt x="2399085" y="142240"/>
                </a:lnTo>
                <a:lnTo>
                  <a:pt x="2438083" y="113030"/>
                </a:lnTo>
                <a:lnTo>
                  <a:pt x="2478127" y="85090"/>
                </a:lnTo>
                <a:lnTo>
                  <a:pt x="2519774" y="62230"/>
                </a:lnTo>
                <a:lnTo>
                  <a:pt x="2569769" y="43180"/>
                </a:lnTo>
                <a:lnTo>
                  <a:pt x="2619694" y="36830"/>
                </a:lnTo>
                <a:lnTo>
                  <a:pt x="2669012" y="39370"/>
                </a:lnTo>
                <a:lnTo>
                  <a:pt x="2717188" y="50800"/>
                </a:lnTo>
                <a:lnTo>
                  <a:pt x="2763683" y="71120"/>
                </a:lnTo>
                <a:lnTo>
                  <a:pt x="2807962" y="99060"/>
                </a:lnTo>
                <a:lnTo>
                  <a:pt x="2997299" y="232410"/>
                </a:lnTo>
                <a:lnTo>
                  <a:pt x="3022460" y="247650"/>
                </a:lnTo>
                <a:lnTo>
                  <a:pt x="2620879" y="247650"/>
                </a:lnTo>
                <a:lnTo>
                  <a:pt x="2597822" y="259080"/>
                </a:lnTo>
                <a:close/>
              </a:path>
              <a:path w="3601084" h="645160">
                <a:moveTo>
                  <a:pt x="932153" y="259080"/>
                </a:moveTo>
                <a:lnTo>
                  <a:pt x="541235" y="259080"/>
                </a:lnTo>
                <a:lnTo>
                  <a:pt x="577619" y="252730"/>
                </a:lnTo>
                <a:lnTo>
                  <a:pt x="616778" y="228600"/>
                </a:lnTo>
                <a:lnTo>
                  <a:pt x="653604" y="199390"/>
                </a:lnTo>
                <a:lnTo>
                  <a:pt x="682984" y="176530"/>
                </a:lnTo>
                <a:lnTo>
                  <a:pt x="720458" y="148590"/>
                </a:lnTo>
                <a:lnTo>
                  <a:pt x="758636" y="119380"/>
                </a:lnTo>
                <a:lnTo>
                  <a:pt x="797826" y="91440"/>
                </a:lnTo>
                <a:lnTo>
                  <a:pt x="838336" y="67310"/>
                </a:lnTo>
                <a:lnTo>
                  <a:pt x="889082" y="48260"/>
                </a:lnTo>
                <a:lnTo>
                  <a:pt x="939691" y="38100"/>
                </a:lnTo>
                <a:lnTo>
                  <a:pt x="989771" y="39370"/>
                </a:lnTo>
                <a:lnTo>
                  <a:pt x="1038934" y="48260"/>
                </a:lnTo>
                <a:lnTo>
                  <a:pt x="1086790" y="67310"/>
                </a:lnTo>
                <a:lnTo>
                  <a:pt x="1132950" y="93980"/>
                </a:lnTo>
                <a:lnTo>
                  <a:pt x="1322756" y="228600"/>
                </a:lnTo>
                <a:lnTo>
                  <a:pt x="1351237" y="246380"/>
                </a:lnTo>
                <a:lnTo>
                  <a:pt x="1359879" y="248920"/>
                </a:lnTo>
                <a:lnTo>
                  <a:pt x="987253" y="248920"/>
                </a:lnTo>
                <a:lnTo>
                  <a:pt x="947634" y="251460"/>
                </a:lnTo>
                <a:lnTo>
                  <a:pt x="932153" y="259080"/>
                </a:lnTo>
                <a:close/>
              </a:path>
              <a:path w="3601084" h="645160">
                <a:moveTo>
                  <a:pt x="560454" y="468630"/>
                </a:moveTo>
                <a:lnTo>
                  <a:pt x="516336" y="466090"/>
                </a:lnTo>
                <a:lnTo>
                  <a:pt x="472993" y="457200"/>
                </a:lnTo>
                <a:lnTo>
                  <a:pt x="431379" y="440690"/>
                </a:lnTo>
                <a:lnTo>
                  <a:pt x="392447" y="417830"/>
                </a:lnTo>
                <a:lnTo>
                  <a:pt x="77731" y="195580"/>
                </a:lnTo>
                <a:lnTo>
                  <a:pt x="77169" y="194310"/>
                </a:lnTo>
                <a:lnTo>
                  <a:pt x="439731" y="194310"/>
                </a:lnTo>
                <a:lnTo>
                  <a:pt x="493456" y="232410"/>
                </a:lnTo>
                <a:lnTo>
                  <a:pt x="508593" y="243840"/>
                </a:lnTo>
                <a:lnTo>
                  <a:pt x="524554" y="252730"/>
                </a:lnTo>
                <a:lnTo>
                  <a:pt x="541235" y="259080"/>
                </a:lnTo>
                <a:lnTo>
                  <a:pt x="932153" y="259080"/>
                </a:lnTo>
                <a:lnTo>
                  <a:pt x="908933" y="270510"/>
                </a:lnTo>
                <a:lnTo>
                  <a:pt x="872642" y="297180"/>
                </a:lnTo>
                <a:lnTo>
                  <a:pt x="840252" y="322580"/>
                </a:lnTo>
                <a:lnTo>
                  <a:pt x="802529" y="349250"/>
                </a:lnTo>
                <a:lnTo>
                  <a:pt x="764832" y="377190"/>
                </a:lnTo>
                <a:lnTo>
                  <a:pt x="726764" y="403860"/>
                </a:lnTo>
                <a:lnTo>
                  <a:pt x="687926" y="430530"/>
                </a:lnTo>
                <a:lnTo>
                  <a:pt x="647203" y="450850"/>
                </a:lnTo>
                <a:lnTo>
                  <a:pt x="604394" y="463550"/>
                </a:lnTo>
                <a:lnTo>
                  <a:pt x="560454" y="468630"/>
                </a:lnTo>
                <a:close/>
              </a:path>
              <a:path w="3601084" h="645160">
                <a:moveTo>
                  <a:pt x="3219811" y="588010"/>
                </a:moveTo>
                <a:lnTo>
                  <a:pt x="3031821" y="588010"/>
                </a:lnTo>
                <a:lnTo>
                  <a:pt x="3080100" y="584200"/>
                </a:lnTo>
                <a:lnTo>
                  <a:pt x="3126560" y="572770"/>
                </a:lnTo>
                <a:lnTo>
                  <a:pt x="3171369" y="554990"/>
                </a:lnTo>
                <a:lnTo>
                  <a:pt x="3214693" y="530860"/>
                </a:lnTo>
                <a:lnTo>
                  <a:pt x="3256701" y="502920"/>
                </a:lnTo>
                <a:lnTo>
                  <a:pt x="3297558" y="473710"/>
                </a:lnTo>
                <a:lnTo>
                  <a:pt x="3337433" y="443230"/>
                </a:lnTo>
                <a:lnTo>
                  <a:pt x="3376492" y="414020"/>
                </a:lnTo>
                <a:lnTo>
                  <a:pt x="3441793" y="373380"/>
                </a:lnTo>
                <a:lnTo>
                  <a:pt x="3480625" y="346710"/>
                </a:lnTo>
                <a:lnTo>
                  <a:pt x="3515623" y="316230"/>
                </a:lnTo>
                <a:lnTo>
                  <a:pt x="3540820" y="283210"/>
                </a:lnTo>
                <a:lnTo>
                  <a:pt x="3550250" y="248920"/>
                </a:lnTo>
                <a:lnTo>
                  <a:pt x="3537946" y="212090"/>
                </a:lnTo>
                <a:lnTo>
                  <a:pt x="3533299" y="205740"/>
                </a:lnTo>
                <a:lnTo>
                  <a:pt x="3528486" y="200660"/>
                </a:lnTo>
                <a:lnTo>
                  <a:pt x="3523558" y="195580"/>
                </a:lnTo>
                <a:lnTo>
                  <a:pt x="3586333" y="195580"/>
                </a:lnTo>
                <a:lnTo>
                  <a:pt x="3600616" y="238760"/>
                </a:lnTo>
                <a:lnTo>
                  <a:pt x="3597546" y="283210"/>
                </a:lnTo>
                <a:lnTo>
                  <a:pt x="3597458" y="284480"/>
                </a:lnTo>
                <a:lnTo>
                  <a:pt x="3573646" y="330200"/>
                </a:lnTo>
                <a:lnTo>
                  <a:pt x="3542063" y="363220"/>
                </a:lnTo>
                <a:lnTo>
                  <a:pt x="3505089" y="392430"/>
                </a:lnTo>
                <a:lnTo>
                  <a:pt x="3465184" y="420370"/>
                </a:lnTo>
                <a:lnTo>
                  <a:pt x="3424806" y="445770"/>
                </a:lnTo>
                <a:lnTo>
                  <a:pt x="3386413" y="472440"/>
                </a:lnTo>
                <a:lnTo>
                  <a:pt x="3301431" y="533400"/>
                </a:lnTo>
                <a:lnTo>
                  <a:pt x="3258210" y="563880"/>
                </a:lnTo>
                <a:lnTo>
                  <a:pt x="3219811" y="588010"/>
                </a:lnTo>
                <a:close/>
              </a:path>
              <a:path w="3601084" h="645160">
                <a:moveTo>
                  <a:pt x="3054697" y="468630"/>
                </a:moveTo>
                <a:lnTo>
                  <a:pt x="3002962" y="464820"/>
                </a:lnTo>
                <a:lnTo>
                  <a:pt x="2959283" y="453390"/>
                </a:lnTo>
                <a:lnTo>
                  <a:pt x="2918302" y="434340"/>
                </a:lnTo>
                <a:lnTo>
                  <a:pt x="2879419" y="411480"/>
                </a:lnTo>
                <a:lnTo>
                  <a:pt x="2842034" y="384810"/>
                </a:lnTo>
                <a:lnTo>
                  <a:pt x="2805548" y="355600"/>
                </a:lnTo>
                <a:lnTo>
                  <a:pt x="2769362" y="325120"/>
                </a:lnTo>
                <a:lnTo>
                  <a:pt x="2732875" y="297180"/>
                </a:lnTo>
                <a:lnTo>
                  <a:pt x="2695488" y="271780"/>
                </a:lnTo>
                <a:lnTo>
                  <a:pt x="2656602" y="248920"/>
                </a:lnTo>
                <a:lnTo>
                  <a:pt x="2620879" y="247650"/>
                </a:lnTo>
                <a:lnTo>
                  <a:pt x="3022460" y="247650"/>
                </a:lnTo>
                <a:lnTo>
                  <a:pt x="3024557" y="248920"/>
                </a:lnTo>
                <a:lnTo>
                  <a:pt x="3049458" y="255270"/>
                </a:lnTo>
                <a:lnTo>
                  <a:pt x="3439007" y="255270"/>
                </a:lnTo>
                <a:lnTo>
                  <a:pt x="3306576" y="349250"/>
                </a:lnTo>
                <a:lnTo>
                  <a:pt x="3266457" y="377190"/>
                </a:lnTo>
                <a:lnTo>
                  <a:pt x="3226956" y="405130"/>
                </a:lnTo>
                <a:lnTo>
                  <a:pt x="3187050" y="429260"/>
                </a:lnTo>
                <a:lnTo>
                  <a:pt x="3145720" y="448310"/>
                </a:lnTo>
                <a:lnTo>
                  <a:pt x="3101943" y="462280"/>
                </a:lnTo>
                <a:lnTo>
                  <a:pt x="3054697" y="468630"/>
                </a:lnTo>
                <a:close/>
              </a:path>
              <a:path w="3601084" h="645160">
                <a:moveTo>
                  <a:pt x="1367771" y="469900"/>
                </a:moveTo>
                <a:lnTo>
                  <a:pt x="1319802" y="462280"/>
                </a:lnTo>
                <a:lnTo>
                  <a:pt x="1269332" y="443230"/>
                </a:lnTo>
                <a:lnTo>
                  <a:pt x="1222539" y="415290"/>
                </a:lnTo>
                <a:lnTo>
                  <a:pt x="1178016" y="384810"/>
                </a:lnTo>
                <a:lnTo>
                  <a:pt x="1134355" y="351790"/>
                </a:lnTo>
                <a:lnTo>
                  <a:pt x="1032536" y="280670"/>
                </a:lnTo>
                <a:lnTo>
                  <a:pt x="1022515" y="273050"/>
                </a:lnTo>
                <a:lnTo>
                  <a:pt x="1010962" y="262890"/>
                </a:lnTo>
                <a:lnTo>
                  <a:pt x="998875" y="255270"/>
                </a:lnTo>
                <a:lnTo>
                  <a:pt x="987253" y="248920"/>
                </a:lnTo>
                <a:lnTo>
                  <a:pt x="1359879" y="248920"/>
                </a:lnTo>
                <a:lnTo>
                  <a:pt x="1377163" y="254000"/>
                </a:lnTo>
                <a:lnTo>
                  <a:pt x="1778832" y="254000"/>
                </a:lnTo>
                <a:lnTo>
                  <a:pt x="1758593" y="262890"/>
                </a:lnTo>
                <a:lnTo>
                  <a:pt x="1576194" y="392430"/>
                </a:lnTo>
                <a:lnTo>
                  <a:pt x="1537360" y="417830"/>
                </a:lnTo>
                <a:lnTo>
                  <a:pt x="1497503" y="439420"/>
                </a:lnTo>
                <a:lnTo>
                  <a:pt x="1456220" y="457200"/>
                </a:lnTo>
                <a:lnTo>
                  <a:pt x="1413110" y="467360"/>
                </a:lnTo>
                <a:lnTo>
                  <a:pt x="1367771" y="469900"/>
                </a:lnTo>
                <a:close/>
              </a:path>
              <a:path w="3601084" h="645160">
                <a:moveTo>
                  <a:pt x="2227822" y="471170"/>
                </a:moveTo>
                <a:lnTo>
                  <a:pt x="2184999" y="467360"/>
                </a:lnTo>
                <a:lnTo>
                  <a:pt x="2142645" y="455930"/>
                </a:lnTo>
                <a:lnTo>
                  <a:pt x="2100929" y="438150"/>
                </a:lnTo>
                <a:lnTo>
                  <a:pt x="2060018" y="416560"/>
                </a:lnTo>
                <a:lnTo>
                  <a:pt x="2020080" y="391160"/>
                </a:lnTo>
                <a:lnTo>
                  <a:pt x="1981282" y="364490"/>
                </a:lnTo>
                <a:lnTo>
                  <a:pt x="1873410" y="284480"/>
                </a:lnTo>
                <a:lnTo>
                  <a:pt x="1845439" y="265430"/>
                </a:lnTo>
                <a:lnTo>
                  <a:pt x="1818557" y="251460"/>
                </a:lnTo>
                <a:lnTo>
                  <a:pt x="1790398" y="248920"/>
                </a:lnTo>
                <a:lnTo>
                  <a:pt x="2185359" y="248920"/>
                </a:lnTo>
                <a:lnTo>
                  <a:pt x="2197922" y="255270"/>
                </a:lnTo>
                <a:lnTo>
                  <a:pt x="2210714" y="259080"/>
                </a:lnTo>
                <a:lnTo>
                  <a:pt x="2597822" y="259080"/>
                </a:lnTo>
                <a:lnTo>
                  <a:pt x="2582450" y="266700"/>
                </a:lnTo>
                <a:lnTo>
                  <a:pt x="2546352" y="293370"/>
                </a:lnTo>
                <a:lnTo>
                  <a:pt x="2517620" y="316230"/>
                </a:lnTo>
                <a:lnTo>
                  <a:pt x="2357434" y="429260"/>
                </a:lnTo>
                <a:lnTo>
                  <a:pt x="2314208" y="454660"/>
                </a:lnTo>
                <a:lnTo>
                  <a:pt x="2270948" y="467360"/>
                </a:lnTo>
                <a:lnTo>
                  <a:pt x="2227822" y="471170"/>
                </a:lnTo>
                <a:close/>
              </a:path>
              <a:path w="3601084" h="645160">
                <a:moveTo>
                  <a:pt x="2382458" y="590550"/>
                </a:moveTo>
                <a:lnTo>
                  <a:pt x="2248563" y="590550"/>
                </a:lnTo>
                <a:lnTo>
                  <a:pt x="2298728" y="576580"/>
                </a:lnTo>
                <a:lnTo>
                  <a:pt x="2345586" y="552450"/>
                </a:lnTo>
                <a:lnTo>
                  <a:pt x="2392219" y="520700"/>
                </a:lnTo>
                <a:lnTo>
                  <a:pt x="2558407" y="398780"/>
                </a:lnTo>
                <a:lnTo>
                  <a:pt x="2583835" y="383540"/>
                </a:lnTo>
                <a:lnTo>
                  <a:pt x="2611655" y="370840"/>
                </a:lnTo>
                <a:lnTo>
                  <a:pt x="2640725" y="367030"/>
                </a:lnTo>
                <a:lnTo>
                  <a:pt x="2669902" y="374650"/>
                </a:lnTo>
                <a:lnTo>
                  <a:pt x="2709744" y="397510"/>
                </a:lnTo>
                <a:lnTo>
                  <a:pt x="2742564" y="421640"/>
                </a:lnTo>
                <a:lnTo>
                  <a:pt x="2632603" y="421640"/>
                </a:lnTo>
                <a:lnTo>
                  <a:pt x="2610076" y="427990"/>
                </a:lnTo>
                <a:lnTo>
                  <a:pt x="2588971" y="440690"/>
                </a:lnTo>
                <a:lnTo>
                  <a:pt x="2569812" y="455930"/>
                </a:lnTo>
                <a:lnTo>
                  <a:pt x="2529008" y="487680"/>
                </a:lnTo>
                <a:lnTo>
                  <a:pt x="2487268" y="518160"/>
                </a:lnTo>
                <a:lnTo>
                  <a:pt x="2382458" y="590550"/>
                </a:lnTo>
                <a:close/>
              </a:path>
              <a:path w="3601084" h="645160">
                <a:moveTo>
                  <a:pt x="710759" y="590550"/>
                </a:moveTo>
                <a:lnTo>
                  <a:pt x="556600" y="590550"/>
                </a:lnTo>
                <a:lnTo>
                  <a:pt x="604249" y="584200"/>
                </a:lnTo>
                <a:lnTo>
                  <a:pt x="648500" y="567690"/>
                </a:lnTo>
                <a:lnTo>
                  <a:pt x="689551" y="544830"/>
                </a:lnTo>
                <a:lnTo>
                  <a:pt x="728549" y="519430"/>
                </a:lnTo>
                <a:lnTo>
                  <a:pt x="766640" y="491490"/>
                </a:lnTo>
                <a:lnTo>
                  <a:pt x="798406" y="466090"/>
                </a:lnTo>
                <a:lnTo>
                  <a:pt x="830162" y="441960"/>
                </a:lnTo>
                <a:lnTo>
                  <a:pt x="862407" y="416560"/>
                </a:lnTo>
                <a:lnTo>
                  <a:pt x="895636" y="394970"/>
                </a:lnTo>
                <a:lnTo>
                  <a:pt x="946188" y="372110"/>
                </a:lnTo>
                <a:lnTo>
                  <a:pt x="973590" y="368300"/>
                </a:lnTo>
                <a:lnTo>
                  <a:pt x="1000539" y="374650"/>
                </a:lnTo>
                <a:lnTo>
                  <a:pt x="1038985" y="394970"/>
                </a:lnTo>
                <a:lnTo>
                  <a:pt x="1076183" y="421640"/>
                </a:lnTo>
                <a:lnTo>
                  <a:pt x="1081113" y="425450"/>
                </a:lnTo>
                <a:lnTo>
                  <a:pt x="967729" y="425450"/>
                </a:lnTo>
                <a:lnTo>
                  <a:pt x="929122" y="435610"/>
                </a:lnTo>
                <a:lnTo>
                  <a:pt x="890545" y="459740"/>
                </a:lnTo>
                <a:lnTo>
                  <a:pt x="823349" y="514350"/>
                </a:lnTo>
                <a:lnTo>
                  <a:pt x="782501" y="543560"/>
                </a:lnTo>
                <a:lnTo>
                  <a:pt x="740758" y="572770"/>
                </a:lnTo>
                <a:lnTo>
                  <a:pt x="710759" y="590550"/>
                </a:lnTo>
                <a:close/>
              </a:path>
              <a:path w="3601084" h="645160">
                <a:moveTo>
                  <a:pt x="1550811" y="588010"/>
                </a:moveTo>
                <a:lnTo>
                  <a:pt x="1380707" y="588010"/>
                </a:lnTo>
                <a:lnTo>
                  <a:pt x="1426190" y="582930"/>
                </a:lnTo>
                <a:lnTo>
                  <a:pt x="1470536" y="568960"/>
                </a:lnTo>
                <a:lnTo>
                  <a:pt x="1513734" y="549910"/>
                </a:lnTo>
                <a:lnTo>
                  <a:pt x="1555775" y="524510"/>
                </a:lnTo>
                <a:lnTo>
                  <a:pt x="1596647" y="496570"/>
                </a:lnTo>
                <a:lnTo>
                  <a:pt x="1636341" y="467360"/>
                </a:lnTo>
                <a:lnTo>
                  <a:pt x="1674846" y="438150"/>
                </a:lnTo>
                <a:lnTo>
                  <a:pt x="1712150" y="411480"/>
                </a:lnTo>
                <a:lnTo>
                  <a:pt x="1748886" y="387350"/>
                </a:lnTo>
                <a:lnTo>
                  <a:pt x="1784827" y="373380"/>
                </a:lnTo>
                <a:lnTo>
                  <a:pt x="1821829" y="373380"/>
                </a:lnTo>
                <a:lnTo>
                  <a:pt x="1861745" y="392430"/>
                </a:lnTo>
                <a:lnTo>
                  <a:pt x="1898383" y="417830"/>
                </a:lnTo>
                <a:lnTo>
                  <a:pt x="1910163" y="426720"/>
                </a:lnTo>
                <a:lnTo>
                  <a:pt x="1803544" y="426720"/>
                </a:lnTo>
                <a:lnTo>
                  <a:pt x="1775625" y="431800"/>
                </a:lnTo>
                <a:lnTo>
                  <a:pt x="1749222" y="448310"/>
                </a:lnTo>
                <a:lnTo>
                  <a:pt x="1722144" y="468630"/>
                </a:lnTo>
                <a:lnTo>
                  <a:pt x="1611342" y="548640"/>
                </a:lnTo>
                <a:lnTo>
                  <a:pt x="1573397" y="574040"/>
                </a:lnTo>
                <a:lnTo>
                  <a:pt x="1550811" y="588010"/>
                </a:lnTo>
                <a:close/>
              </a:path>
              <a:path w="3601084" h="645160">
                <a:moveTo>
                  <a:pt x="3072118" y="638810"/>
                </a:moveTo>
                <a:lnTo>
                  <a:pt x="3023874" y="638810"/>
                </a:lnTo>
                <a:lnTo>
                  <a:pt x="2975891" y="632460"/>
                </a:lnTo>
                <a:lnTo>
                  <a:pt x="2928639" y="615950"/>
                </a:lnTo>
                <a:lnTo>
                  <a:pt x="2882583" y="591820"/>
                </a:lnTo>
                <a:lnTo>
                  <a:pt x="2844299" y="565150"/>
                </a:lnTo>
                <a:lnTo>
                  <a:pt x="2807564" y="537210"/>
                </a:lnTo>
                <a:lnTo>
                  <a:pt x="2735193" y="478790"/>
                </a:lnTo>
                <a:lnTo>
                  <a:pt x="2716281" y="464820"/>
                </a:lnTo>
                <a:lnTo>
                  <a:pt x="2696860" y="450850"/>
                </a:lnTo>
                <a:lnTo>
                  <a:pt x="2676814" y="438150"/>
                </a:lnTo>
                <a:lnTo>
                  <a:pt x="2656025" y="426720"/>
                </a:lnTo>
                <a:lnTo>
                  <a:pt x="2632603" y="421640"/>
                </a:lnTo>
                <a:lnTo>
                  <a:pt x="2742564" y="421640"/>
                </a:lnTo>
                <a:lnTo>
                  <a:pt x="2747747" y="425450"/>
                </a:lnTo>
                <a:lnTo>
                  <a:pt x="2821409" y="486410"/>
                </a:lnTo>
                <a:lnTo>
                  <a:pt x="2858654" y="515620"/>
                </a:lnTo>
                <a:lnTo>
                  <a:pt x="2897232" y="542290"/>
                </a:lnTo>
                <a:lnTo>
                  <a:pt x="2937935" y="563880"/>
                </a:lnTo>
                <a:lnTo>
                  <a:pt x="2981557" y="580390"/>
                </a:lnTo>
                <a:lnTo>
                  <a:pt x="3031821" y="588010"/>
                </a:lnTo>
                <a:lnTo>
                  <a:pt x="3219811" y="588010"/>
                </a:lnTo>
                <a:lnTo>
                  <a:pt x="3213748" y="591820"/>
                </a:lnTo>
                <a:lnTo>
                  <a:pt x="3167523" y="614680"/>
                </a:lnTo>
                <a:lnTo>
                  <a:pt x="3120157" y="629920"/>
                </a:lnTo>
                <a:lnTo>
                  <a:pt x="3072118" y="638810"/>
                </a:lnTo>
                <a:close/>
              </a:path>
              <a:path w="3601084" h="645160">
                <a:moveTo>
                  <a:pt x="1401351" y="638810"/>
                </a:moveTo>
                <a:lnTo>
                  <a:pt x="1357840" y="638810"/>
                </a:lnTo>
                <a:lnTo>
                  <a:pt x="1314780" y="632460"/>
                </a:lnTo>
                <a:lnTo>
                  <a:pt x="1272192" y="618490"/>
                </a:lnTo>
                <a:lnTo>
                  <a:pt x="1230097" y="598170"/>
                </a:lnTo>
                <a:lnTo>
                  <a:pt x="1188514" y="571500"/>
                </a:lnTo>
                <a:lnTo>
                  <a:pt x="1142047" y="538480"/>
                </a:lnTo>
                <a:lnTo>
                  <a:pt x="1095214" y="506730"/>
                </a:lnTo>
                <a:lnTo>
                  <a:pt x="1048876" y="473710"/>
                </a:lnTo>
                <a:lnTo>
                  <a:pt x="1003896" y="438150"/>
                </a:lnTo>
                <a:lnTo>
                  <a:pt x="967729" y="425450"/>
                </a:lnTo>
                <a:lnTo>
                  <a:pt x="1081113" y="425450"/>
                </a:lnTo>
                <a:lnTo>
                  <a:pt x="1112338" y="449580"/>
                </a:lnTo>
                <a:lnTo>
                  <a:pt x="1147655" y="477520"/>
                </a:lnTo>
                <a:lnTo>
                  <a:pt x="1181017" y="501650"/>
                </a:lnTo>
                <a:lnTo>
                  <a:pt x="1214757" y="527050"/>
                </a:lnTo>
                <a:lnTo>
                  <a:pt x="1249626" y="549910"/>
                </a:lnTo>
                <a:lnTo>
                  <a:pt x="1286371" y="568960"/>
                </a:lnTo>
                <a:lnTo>
                  <a:pt x="1334097" y="584200"/>
                </a:lnTo>
                <a:lnTo>
                  <a:pt x="1380707" y="588010"/>
                </a:lnTo>
                <a:lnTo>
                  <a:pt x="1550811" y="588010"/>
                </a:lnTo>
                <a:lnTo>
                  <a:pt x="1534384" y="598170"/>
                </a:lnTo>
                <a:lnTo>
                  <a:pt x="1489644" y="618490"/>
                </a:lnTo>
                <a:lnTo>
                  <a:pt x="1445292" y="632460"/>
                </a:lnTo>
                <a:lnTo>
                  <a:pt x="1401351" y="638810"/>
                </a:lnTo>
                <a:close/>
              </a:path>
              <a:path w="3601084" h="645160">
                <a:moveTo>
                  <a:pt x="2242185" y="645160"/>
                </a:moveTo>
                <a:lnTo>
                  <a:pt x="2190018" y="641350"/>
                </a:lnTo>
                <a:lnTo>
                  <a:pt x="2140127" y="629920"/>
                </a:lnTo>
                <a:lnTo>
                  <a:pt x="2092328" y="610870"/>
                </a:lnTo>
                <a:lnTo>
                  <a:pt x="2046434" y="586740"/>
                </a:lnTo>
                <a:lnTo>
                  <a:pt x="2002260" y="558800"/>
                </a:lnTo>
                <a:lnTo>
                  <a:pt x="1959621" y="528320"/>
                </a:lnTo>
                <a:lnTo>
                  <a:pt x="1877374" y="467360"/>
                </a:lnTo>
                <a:lnTo>
                  <a:pt x="1856528" y="452120"/>
                </a:lnTo>
                <a:lnTo>
                  <a:pt x="1835174" y="436880"/>
                </a:lnTo>
                <a:lnTo>
                  <a:pt x="1803544" y="426720"/>
                </a:lnTo>
                <a:lnTo>
                  <a:pt x="1910163" y="426720"/>
                </a:lnTo>
                <a:lnTo>
                  <a:pt x="1970745" y="472440"/>
                </a:lnTo>
                <a:lnTo>
                  <a:pt x="2050010" y="527050"/>
                </a:lnTo>
                <a:lnTo>
                  <a:pt x="2094962" y="553720"/>
                </a:lnTo>
                <a:lnTo>
                  <a:pt x="2142278" y="575310"/>
                </a:lnTo>
                <a:lnTo>
                  <a:pt x="2192010" y="589280"/>
                </a:lnTo>
                <a:lnTo>
                  <a:pt x="2248563" y="590550"/>
                </a:lnTo>
                <a:lnTo>
                  <a:pt x="2382458" y="590550"/>
                </a:lnTo>
                <a:lnTo>
                  <a:pt x="2365836" y="601980"/>
                </a:lnTo>
                <a:lnTo>
                  <a:pt x="2327407" y="623570"/>
                </a:lnTo>
                <a:lnTo>
                  <a:pt x="2286515" y="638810"/>
                </a:lnTo>
                <a:lnTo>
                  <a:pt x="2242185" y="645160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16000" y="2524020"/>
            <a:ext cx="11470640" cy="6468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dirty="0" sz="2300" spc="-7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governance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within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1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faces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complex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5">
                <a:solidFill>
                  <a:srgbClr val="FFFFFF"/>
                </a:solidFill>
                <a:latin typeface="Verdana"/>
                <a:cs typeface="Verdana"/>
              </a:rPr>
              <a:t>arise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 from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rapid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70">
                <a:solidFill>
                  <a:srgbClr val="FFFFFF"/>
                </a:solidFill>
                <a:latin typeface="Verdana"/>
                <a:cs typeface="Verdana"/>
              </a:rPr>
              <a:t>digitization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65">
                <a:solidFill>
                  <a:srgbClr val="FFFFFF"/>
                </a:solidFill>
                <a:latin typeface="Verdana"/>
                <a:cs typeface="Verdana"/>
              </a:rPr>
              <a:t>societies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economies.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7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85">
                <a:solidFill>
                  <a:srgbClr val="FFFFFF"/>
                </a:solidFill>
                <a:latin typeface="Verdana"/>
                <a:cs typeface="Verdana"/>
              </a:rPr>
              <a:t>key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issue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dirty="0" sz="23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sovereignty, </a:t>
            </a:r>
            <a:r>
              <a:rPr dirty="0" sz="2300" spc="-30">
                <a:solidFill>
                  <a:srgbClr val="FFFFFF"/>
                </a:solidFill>
                <a:latin typeface="Verdana"/>
                <a:cs typeface="Verdana"/>
              </a:rPr>
              <a:t>where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tech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companies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dominate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collection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processing. 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creates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70">
                <a:solidFill>
                  <a:srgbClr val="FFFFFF"/>
                </a:solidFill>
                <a:latin typeface="Verdana"/>
                <a:cs typeface="Verdana"/>
              </a:rPr>
              <a:t>risks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unequal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65">
                <a:solidFill>
                  <a:srgbClr val="FFFFFF"/>
                </a:solidFill>
                <a:latin typeface="Verdana"/>
                <a:cs typeface="Verdana"/>
              </a:rPr>
              <a:t>economic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60">
                <a:solidFill>
                  <a:srgbClr val="FFFFFF"/>
                </a:solidFill>
                <a:latin typeface="Verdana"/>
                <a:cs typeface="Verdana"/>
              </a:rPr>
              <a:t>benefits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inadequate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protection, </a:t>
            </a:r>
            <a:r>
              <a:rPr dirty="0" sz="2300" spc="-30">
                <a:solidFill>
                  <a:srgbClr val="FFFFFF"/>
                </a:solidFill>
                <a:latin typeface="Verdana"/>
                <a:cs typeface="Verdana"/>
              </a:rPr>
              <a:t>despite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regulations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65">
                <a:solidFill>
                  <a:srgbClr val="FFFFFF"/>
                </a:solidFill>
                <a:latin typeface="Verdana"/>
                <a:cs typeface="Verdana"/>
              </a:rPr>
              <a:t>GDPR.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Verdana"/>
                <a:cs typeface="Verdana"/>
              </a:rPr>
              <a:t>Additionally,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disparities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infrastructure </a:t>
            </a:r>
            <a:r>
              <a:rPr dirty="0" sz="2300" spc="-65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dirty="0" sz="23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Verdana"/>
                <a:cs typeface="Verdana"/>
              </a:rPr>
              <a:t>member</a:t>
            </a:r>
            <a:r>
              <a:rPr dirty="0" sz="23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states</a:t>
            </a:r>
            <a:r>
              <a:rPr dirty="0" sz="23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exacerbate</a:t>
            </a:r>
            <a:r>
              <a:rPr dirty="0" sz="23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inequalities,</a:t>
            </a:r>
            <a:r>
              <a:rPr dirty="0" sz="23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14">
                <a:solidFill>
                  <a:srgbClr val="FFFFFF"/>
                </a:solidFill>
                <a:latin typeface="Verdana"/>
                <a:cs typeface="Verdana"/>
              </a:rPr>
              <a:t>limiting</a:t>
            </a:r>
            <a:r>
              <a:rPr dirty="0" sz="23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5">
                <a:solidFill>
                  <a:srgbClr val="FFFFFF"/>
                </a:solidFill>
                <a:latin typeface="Verdana"/>
                <a:cs typeface="Verdana"/>
              </a:rPr>
              <a:t>uniform</a:t>
            </a:r>
            <a:r>
              <a:rPr dirty="0" sz="23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governance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implementation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5">
                <a:solidFill>
                  <a:srgbClr val="FFFFFF"/>
                </a:solidFill>
                <a:latin typeface="Verdana"/>
                <a:cs typeface="Verdana"/>
              </a:rPr>
              <a:t>innovation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potential.</a:t>
            </a:r>
            <a:endParaRPr sz="2300">
              <a:latin typeface="Verdana"/>
              <a:cs typeface="Verdana"/>
            </a:endParaRPr>
          </a:p>
          <a:p>
            <a:pPr marL="12700" marR="285115">
              <a:lnSpc>
                <a:spcPct val="114900"/>
              </a:lnSpc>
            </a:pP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Another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65">
                <a:solidFill>
                  <a:srgbClr val="FFFFFF"/>
                </a:solidFill>
                <a:latin typeface="Verdana"/>
                <a:cs typeface="Verdana"/>
              </a:rPr>
              <a:t>significant</a:t>
            </a:r>
            <a:r>
              <a:rPr dirty="0" sz="23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challenge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3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protection</a:t>
            </a:r>
            <a:r>
              <a:rPr dirty="0" sz="23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3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democratic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processes.</a:t>
            </a:r>
            <a:r>
              <a:rPr dirty="0" sz="23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platforms,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6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transformative,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13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facilitate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85">
                <a:solidFill>
                  <a:srgbClr val="FFFFFF"/>
                </a:solidFill>
                <a:latin typeface="Verdana"/>
                <a:cs typeface="Verdana"/>
              </a:rPr>
              <a:t>disinformation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election </a:t>
            </a:r>
            <a:r>
              <a:rPr dirty="0" sz="2300" spc="-55">
                <a:solidFill>
                  <a:srgbClr val="FFFFFF"/>
                </a:solidFill>
                <a:latin typeface="Verdana"/>
                <a:cs typeface="Verdana"/>
              </a:rPr>
              <a:t>interference.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5">
                <a:solidFill>
                  <a:srgbClr val="FFFFFF"/>
                </a:solidFill>
                <a:latin typeface="Verdana"/>
                <a:cs typeface="Verdana"/>
              </a:rPr>
              <a:t>transparency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accountability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300" spc="-50">
                <a:solidFill>
                  <a:srgbClr val="FFFFFF"/>
                </a:solidFill>
                <a:latin typeface="Verdana"/>
                <a:cs typeface="Verdana"/>
              </a:rPr>
              <a:t>algorithmic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decision- </a:t>
            </a:r>
            <a:r>
              <a:rPr dirty="0" sz="2300" spc="-50">
                <a:solidFill>
                  <a:srgbClr val="FFFFFF"/>
                </a:solidFill>
                <a:latin typeface="Verdana"/>
                <a:cs typeface="Verdana"/>
              </a:rPr>
              <a:t>making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Verdana"/>
                <a:cs typeface="Verdana"/>
              </a:rPr>
              <a:t>critical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Verdana"/>
                <a:cs typeface="Verdana"/>
              </a:rPr>
              <a:t>maintaining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trust.</a:t>
            </a:r>
            <a:endParaRPr sz="2300">
              <a:latin typeface="Verdana"/>
              <a:cs typeface="Verdana"/>
            </a:endParaRPr>
          </a:p>
          <a:p>
            <a:pPr marL="12700" marR="693420">
              <a:lnSpc>
                <a:spcPct val="114900"/>
              </a:lnSpc>
            </a:pP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Moreover,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1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60">
                <a:solidFill>
                  <a:srgbClr val="FFFFFF"/>
                </a:solidFill>
                <a:latin typeface="Verdana"/>
                <a:cs typeface="Verdana"/>
              </a:rPr>
              <a:t>address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fragmentation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3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Verdana"/>
                <a:cs typeface="Verdana"/>
              </a:rPr>
              <a:t>policies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across </a:t>
            </a:r>
            <a:r>
              <a:rPr dirty="0" sz="2300" spc="-30">
                <a:solidFill>
                  <a:srgbClr val="FFFFFF"/>
                </a:solidFill>
                <a:latin typeface="Verdana"/>
                <a:cs typeface="Verdana"/>
              </a:rPr>
              <a:t>member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states. 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Coordinating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regulations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95">
                <a:solidFill>
                  <a:srgbClr val="FFFFFF"/>
                </a:solidFill>
                <a:latin typeface="Verdana"/>
                <a:cs typeface="Verdana"/>
              </a:rPr>
              <a:t>fostering</a:t>
            </a:r>
            <a:r>
              <a:rPr dirty="0" sz="23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Verdana"/>
                <a:cs typeface="Verdana"/>
              </a:rPr>
              <a:t>public-</a:t>
            </a:r>
            <a:r>
              <a:rPr dirty="0" sz="2300" spc="-10">
                <a:solidFill>
                  <a:srgbClr val="FFFFFF"/>
                </a:solidFill>
                <a:latin typeface="Verdana"/>
                <a:cs typeface="Verdana"/>
              </a:rPr>
              <a:t>private 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partnerships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85">
                <a:solidFill>
                  <a:srgbClr val="FFFFFF"/>
                </a:solidFill>
                <a:latin typeface="Verdana"/>
                <a:cs typeface="Verdana"/>
              </a:rPr>
              <a:t>vital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90">
                <a:solidFill>
                  <a:srgbClr val="FFFFFF"/>
                </a:solidFill>
                <a:latin typeface="Verdana"/>
                <a:cs typeface="Verdana"/>
              </a:rPr>
              <a:t>balance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45">
                <a:solidFill>
                  <a:srgbClr val="FFFFFF"/>
                </a:solidFill>
                <a:latin typeface="Verdana"/>
                <a:cs typeface="Verdana"/>
              </a:rPr>
              <a:t>innovation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9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65">
                <a:solidFill>
                  <a:srgbClr val="FFFFFF"/>
                </a:solidFill>
                <a:latin typeface="Verdana"/>
                <a:cs typeface="Verdana"/>
              </a:rPr>
              <a:t>regulation.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4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25">
                <a:solidFill>
                  <a:srgbClr val="FFFFFF"/>
                </a:solidFill>
                <a:latin typeface="Verdana"/>
                <a:cs typeface="Verdana"/>
              </a:rPr>
              <a:t>EU's</a:t>
            </a:r>
            <a:r>
              <a:rPr dirty="0" sz="23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Data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Governance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5">
                <a:solidFill>
                  <a:srgbClr val="FFFFFF"/>
                </a:solidFill>
                <a:latin typeface="Verdana"/>
                <a:cs typeface="Verdana"/>
              </a:rPr>
              <a:t>Act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related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0">
                <a:solidFill>
                  <a:srgbClr val="FFFFFF"/>
                </a:solidFill>
                <a:latin typeface="Verdana"/>
                <a:cs typeface="Verdana"/>
              </a:rPr>
              <a:t>frameworks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Verdana"/>
                <a:cs typeface="Verdana"/>
              </a:rPr>
              <a:t>aim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65">
                <a:solidFill>
                  <a:srgbClr val="FFFFFF"/>
                </a:solidFill>
                <a:latin typeface="Verdana"/>
                <a:cs typeface="Verdana"/>
              </a:rPr>
              <a:t>enhance</a:t>
            </a:r>
            <a:r>
              <a:rPr dirty="0" sz="23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cooperation</a:t>
            </a:r>
            <a:r>
              <a:rPr dirty="0" sz="23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5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protect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05">
                <a:solidFill>
                  <a:srgbClr val="FFFFFF"/>
                </a:solidFill>
                <a:latin typeface="Verdana"/>
                <a:cs typeface="Verdana"/>
              </a:rPr>
              <a:t>citizens'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50">
                <a:solidFill>
                  <a:srgbClr val="FFFFFF"/>
                </a:solidFill>
                <a:latin typeface="Verdana"/>
                <a:cs typeface="Verdana"/>
              </a:rPr>
              <a:t>rights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6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Verdana"/>
                <a:cs typeface="Verdana"/>
              </a:rPr>
              <a:t>leveraging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3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public</a:t>
            </a:r>
            <a:r>
              <a:rPr dirty="0" sz="23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spc="80">
                <a:solidFill>
                  <a:srgbClr val="FFFFFF"/>
                </a:solidFill>
                <a:latin typeface="Verdana"/>
                <a:cs typeface="Verdana"/>
              </a:rPr>
              <a:t>good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69807" y="2096918"/>
            <a:ext cx="5463403" cy="471213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1678" y="1047177"/>
            <a:ext cx="11550650" cy="7664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850" spc="795">
                <a:solidFill>
                  <a:srgbClr val="FFFFFF"/>
                </a:solidFill>
              </a:rPr>
              <a:t>Challenges</a:t>
            </a:r>
            <a:r>
              <a:rPr dirty="0" sz="4850" spc="500">
                <a:solidFill>
                  <a:srgbClr val="FFFFFF"/>
                </a:solidFill>
              </a:rPr>
              <a:t> </a:t>
            </a:r>
            <a:r>
              <a:rPr dirty="0" sz="4850" spc="805">
                <a:solidFill>
                  <a:srgbClr val="FFFFFF"/>
                </a:solidFill>
              </a:rPr>
              <a:t>in</a:t>
            </a:r>
            <a:r>
              <a:rPr dirty="0" sz="4850" spc="495">
                <a:solidFill>
                  <a:srgbClr val="FFFFFF"/>
                </a:solidFill>
              </a:rPr>
              <a:t> </a:t>
            </a:r>
            <a:r>
              <a:rPr dirty="0" sz="4850" spc="685">
                <a:solidFill>
                  <a:srgbClr val="FFFFFF"/>
                </a:solidFill>
              </a:rPr>
              <a:t>Digital</a:t>
            </a:r>
            <a:r>
              <a:rPr dirty="0" sz="4850" spc="500">
                <a:solidFill>
                  <a:srgbClr val="FFFFFF"/>
                </a:solidFill>
              </a:rPr>
              <a:t> </a:t>
            </a:r>
            <a:r>
              <a:rPr dirty="0" sz="4850" spc="855">
                <a:solidFill>
                  <a:srgbClr val="FFFFFF"/>
                </a:solidFill>
              </a:rPr>
              <a:t>Governance</a:t>
            </a:r>
            <a:endParaRPr sz="48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910854" y="11"/>
            <a:ext cx="3377565" cy="3439160"/>
          </a:xfrm>
          <a:custGeom>
            <a:avLst/>
            <a:gdLst/>
            <a:ahLst/>
            <a:cxnLst/>
            <a:rect l="l" t="t" r="r" b="b"/>
            <a:pathLst>
              <a:path w="3377565" h="3439160">
                <a:moveTo>
                  <a:pt x="286956" y="12890"/>
                </a:moveTo>
                <a:lnTo>
                  <a:pt x="285356" y="0"/>
                </a:lnTo>
                <a:lnTo>
                  <a:pt x="0" y="0"/>
                </a:lnTo>
                <a:lnTo>
                  <a:pt x="1562" y="12890"/>
                </a:lnTo>
                <a:lnTo>
                  <a:pt x="286956" y="12890"/>
                </a:lnTo>
                <a:close/>
              </a:path>
              <a:path w="3377565" h="3439160">
                <a:moveTo>
                  <a:pt x="518845" y="855599"/>
                </a:moveTo>
                <a:lnTo>
                  <a:pt x="518172" y="853160"/>
                </a:lnTo>
                <a:lnTo>
                  <a:pt x="517601" y="853160"/>
                </a:lnTo>
                <a:lnTo>
                  <a:pt x="518845" y="855599"/>
                </a:lnTo>
                <a:close/>
              </a:path>
              <a:path w="3377565" h="3439160">
                <a:moveTo>
                  <a:pt x="2730741" y="2954998"/>
                </a:moveTo>
                <a:lnTo>
                  <a:pt x="2720632" y="2947339"/>
                </a:lnTo>
                <a:lnTo>
                  <a:pt x="2713088" y="2947339"/>
                </a:lnTo>
                <a:lnTo>
                  <a:pt x="2724099" y="2953131"/>
                </a:lnTo>
                <a:lnTo>
                  <a:pt x="2730741" y="2954998"/>
                </a:lnTo>
                <a:close/>
              </a:path>
              <a:path w="3377565" h="3439160">
                <a:moveTo>
                  <a:pt x="3377133" y="3154172"/>
                </a:moveTo>
                <a:lnTo>
                  <a:pt x="3368662" y="3154172"/>
                </a:lnTo>
                <a:lnTo>
                  <a:pt x="3319462" y="3141243"/>
                </a:lnTo>
                <a:lnTo>
                  <a:pt x="3270529" y="3141243"/>
                </a:lnTo>
                <a:lnTo>
                  <a:pt x="3029699" y="3076613"/>
                </a:lnTo>
                <a:lnTo>
                  <a:pt x="2982315" y="3050756"/>
                </a:lnTo>
                <a:lnTo>
                  <a:pt x="2888348" y="3024898"/>
                </a:lnTo>
                <a:lnTo>
                  <a:pt x="2841752" y="2999054"/>
                </a:lnTo>
                <a:lnTo>
                  <a:pt x="2795435" y="2986125"/>
                </a:lnTo>
                <a:lnTo>
                  <a:pt x="2749385" y="2960268"/>
                </a:lnTo>
                <a:lnTo>
                  <a:pt x="2730741" y="2954998"/>
                </a:lnTo>
                <a:lnTo>
                  <a:pt x="2737675" y="2960268"/>
                </a:lnTo>
                <a:lnTo>
                  <a:pt x="2724099" y="2953131"/>
                </a:lnTo>
                <a:lnTo>
                  <a:pt x="2703601" y="2947339"/>
                </a:lnTo>
                <a:lnTo>
                  <a:pt x="2713088" y="2947339"/>
                </a:lnTo>
                <a:lnTo>
                  <a:pt x="2688501" y="2934411"/>
                </a:lnTo>
                <a:lnTo>
                  <a:pt x="2639555" y="2921482"/>
                </a:lnTo>
                <a:lnTo>
                  <a:pt x="2494127" y="2843923"/>
                </a:lnTo>
                <a:lnTo>
                  <a:pt x="2448991" y="2830995"/>
                </a:lnTo>
                <a:lnTo>
                  <a:pt x="2270836" y="2727579"/>
                </a:lnTo>
                <a:lnTo>
                  <a:pt x="2226919" y="2714650"/>
                </a:lnTo>
                <a:lnTo>
                  <a:pt x="2053945" y="2611234"/>
                </a:lnTo>
                <a:lnTo>
                  <a:pt x="2011400" y="2572461"/>
                </a:lnTo>
                <a:lnTo>
                  <a:pt x="1969147" y="2546604"/>
                </a:lnTo>
                <a:lnTo>
                  <a:pt x="1803184" y="2443188"/>
                </a:lnTo>
                <a:lnTo>
                  <a:pt x="1762493" y="2404402"/>
                </a:lnTo>
                <a:lnTo>
                  <a:pt x="1682089" y="2352700"/>
                </a:lnTo>
                <a:lnTo>
                  <a:pt x="1710956" y="2365616"/>
                </a:lnTo>
                <a:lnTo>
                  <a:pt x="1666036" y="2339771"/>
                </a:lnTo>
                <a:lnTo>
                  <a:pt x="1621574" y="2300986"/>
                </a:lnTo>
                <a:lnTo>
                  <a:pt x="1534071" y="2223427"/>
                </a:lnTo>
                <a:lnTo>
                  <a:pt x="1495856" y="2197570"/>
                </a:lnTo>
                <a:lnTo>
                  <a:pt x="1458048" y="2158784"/>
                </a:lnTo>
                <a:lnTo>
                  <a:pt x="1420647" y="2120011"/>
                </a:lnTo>
                <a:lnTo>
                  <a:pt x="1383677" y="2094153"/>
                </a:lnTo>
                <a:lnTo>
                  <a:pt x="1347127" y="2055368"/>
                </a:lnTo>
                <a:lnTo>
                  <a:pt x="1311021" y="2016594"/>
                </a:lnTo>
                <a:lnTo>
                  <a:pt x="1275372" y="1977809"/>
                </a:lnTo>
                <a:lnTo>
                  <a:pt x="1240167" y="1951951"/>
                </a:lnTo>
                <a:lnTo>
                  <a:pt x="1205420" y="1913178"/>
                </a:lnTo>
                <a:lnTo>
                  <a:pt x="1171143" y="1874393"/>
                </a:lnTo>
                <a:lnTo>
                  <a:pt x="1137348" y="1835607"/>
                </a:lnTo>
                <a:lnTo>
                  <a:pt x="1104036" y="1796834"/>
                </a:lnTo>
                <a:lnTo>
                  <a:pt x="1071219" y="1758048"/>
                </a:lnTo>
                <a:lnTo>
                  <a:pt x="1038898" y="1719275"/>
                </a:lnTo>
                <a:lnTo>
                  <a:pt x="1007084" y="1680489"/>
                </a:lnTo>
                <a:lnTo>
                  <a:pt x="975791" y="1641703"/>
                </a:lnTo>
                <a:lnTo>
                  <a:pt x="998093" y="1667560"/>
                </a:lnTo>
                <a:lnTo>
                  <a:pt x="965593" y="1628775"/>
                </a:lnTo>
                <a:lnTo>
                  <a:pt x="933665" y="1577073"/>
                </a:lnTo>
                <a:lnTo>
                  <a:pt x="902335" y="1538287"/>
                </a:lnTo>
                <a:lnTo>
                  <a:pt x="871626" y="1499514"/>
                </a:lnTo>
                <a:lnTo>
                  <a:pt x="843546" y="1447800"/>
                </a:lnTo>
                <a:lnTo>
                  <a:pt x="816025" y="1409014"/>
                </a:lnTo>
                <a:lnTo>
                  <a:pt x="789051" y="1370241"/>
                </a:lnTo>
                <a:lnTo>
                  <a:pt x="762647" y="1331455"/>
                </a:lnTo>
                <a:lnTo>
                  <a:pt x="736815" y="1279753"/>
                </a:lnTo>
                <a:lnTo>
                  <a:pt x="711555" y="1240967"/>
                </a:lnTo>
                <a:lnTo>
                  <a:pt x="686879" y="1202182"/>
                </a:lnTo>
                <a:lnTo>
                  <a:pt x="662774" y="1150480"/>
                </a:lnTo>
                <a:lnTo>
                  <a:pt x="639279" y="1111694"/>
                </a:lnTo>
                <a:lnTo>
                  <a:pt x="616369" y="1059992"/>
                </a:lnTo>
                <a:lnTo>
                  <a:pt x="594067" y="1021207"/>
                </a:lnTo>
                <a:lnTo>
                  <a:pt x="572376" y="969505"/>
                </a:lnTo>
                <a:lnTo>
                  <a:pt x="551294" y="930719"/>
                </a:lnTo>
                <a:lnTo>
                  <a:pt x="530821" y="879005"/>
                </a:lnTo>
                <a:lnTo>
                  <a:pt x="518845" y="855599"/>
                </a:lnTo>
                <a:lnTo>
                  <a:pt x="525360" y="879005"/>
                </a:lnTo>
                <a:lnTo>
                  <a:pt x="516699" y="855599"/>
                </a:lnTo>
                <a:lnTo>
                  <a:pt x="515835" y="853160"/>
                </a:lnTo>
                <a:lnTo>
                  <a:pt x="517601" y="853160"/>
                </a:lnTo>
                <a:lnTo>
                  <a:pt x="511302" y="840841"/>
                </a:lnTo>
                <a:lnTo>
                  <a:pt x="514108" y="848550"/>
                </a:lnTo>
                <a:lnTo>
                  <a:pt x="511238" y="840841"/>
                </a:lnTo>
                <a:lnTo>
                  <a:pt x="511149" y="840587"/>
                </a:lnTo>
                <a:lnTo>
                  <a:pt x="511060" y="840193"/>
                </a:lnTo>
                <a:lnTo>
                  <a:pt x="506310" y="827303"/>
                </a:lnTo>
                <a:lnTo>
                  <a:pt x="487895" y="775589"/>
                </a:lnTo>
                <a:lnTo>
                  <a:pt x="470115" y="736815"/>
                </a:lnTo>
                <a:lnTo>
                  <a:pt x="452996" y="685101"/>
                </a:lnTo>
                <a:lnTo>
                  <a:pt x="436537" y="646328"/>
                </a:lnTo>
                <a:lnTo>
                  <a:pt x="420763" y="594614"/>
                </a:lnTo>
                <a:lnTo>
                  <a:pt x="405676" y="542912"/>
                </a:lnTo>
                <a:lnTo>
                  <a:pt x="391287" y="491197"/>
                </a:lnTo>
                <a:lnTo>
                  <a:pt x="377596" y="452412"/>
                </a:lnTo>
                <a:lnTo>
                  <a:pt x="364617" y="400710"/>
                </a:lnTo>
                <a:lnTo>
                  <a:pt x="352348" y="348996"/>
                </a:lnTo>
                <a:lnTo>
                  <a:pt x="340804" y="310222"/>
                </a:lnTo>
                <a:lnTo>
                  <a:pt x="329984" y="258508"/>
                </a:lnTo>
                <a:lnTo>
                  <a:pt x="319900" y="206806"/>
                </a:lnTo>
                <a:lnTo>
                  <a:pt x="310540" y="155092"/>
                </a:lnTo>
                <a:lnTo>
                  <a:pt x="301929" y="103390"/>
                </a:lnTo>
                <a:lnTo>
                  <a:pt x="294068" y="64604"/>
                </a:lnTo>
                <a:lnTo>
                  <a:pt x="287159" y="14363"/>
                </a:lnTo>
                <a:lnTo>
                  <a:pt x="1739" y="14363"/>
                </a:lnTo>
                <a:lnTo>
                  <a:pt x="3124" y="25819"/>
                </a:lnTo>
                <a:lnTo>
                  <a:pt x="6477" y="51676"/>
                </a:lnTo>
                <a:lnTo>
                  <a:pt x="8153" y="64604"/>
                </a:lnTo>
                <a:lnTo>
                  <a:pt x="13462" y="103390"/>
                </a:lnTo>
                <a:lnTo>
                  <a:pt x="20777" y="142163"/>
                </a:lnTo>
                <a:lnTo>
                  <a:pt x="28892" y="193878"/>
                </a:lnTo>
                <a:lnTo>
                  <a:pt x="37769" y="245579"/>
                </a:lnTo>
                <a:lnTo>
                  <a:pt x="47434" y="297294"/>
                </a:lnTo>
                <a:lnTo>
                  <a:pt x="57848" y="348996"/>
                </a:lnTo>
                <a:lnTo>
                  <a:pt x="68999" y="387781"/>
                </a:lnTo>
                <a:lnTo>
                  <a:pt x="80886" y="439483"/>
                </a:lnTo>
                <a:lnTo>
                  <a:pt x="93510" y="491197"/>
                </a:lnTo>
                <a:lnTo>
                  <a:pt x="106832" y="542912"/>
                </a:lnTo>
                <a:lnTo>
                  <a:pt x="120840" y="581685"/>
                </a:lnTo>
                <a:lnTo>
                  <a:pt x="135547" y="633399"/>
                </a:lnTo>
                <a:lnTo>
                  <a:pt x="150926" y="685101"/>
                </a:lnTo>
                <a:lnTo>
                  <a:pt x="166979" y="736815"/>
                </a:lnTo>
                <a:lnTo>
                  <a:pt x="183667" y="775589"/>
                </a:lnTo>
                <a:lnTo>
                  <a:pt x="201002" y="827303"/>
                </a:lnTo>
                <a:lnTo>
                  <a:pt x="212979" y="853160"/>
                </a:lnTo>
                <a:lnTo>
                  <a:pt x="218960" y="866076"/>
                </a:lnTo>
                <a:lnTo>
                  <a:pt x="223608" y="879005"/>
                </a:lnTo>
                <a:lnTo>
                  <a:pt x="237540" y="917790"/>
                </a:lnTo>
                <a:lnTo>
                  <a:pt x="256717" y="969505"/>
                </a:lnTo>
                <a:lnTo>
                  <a:pt x="276491" y="1008278"/>
                </a:lnTo>
                <a:lnTo>
                  <a:pt x="296849" y="1059992"/>
                </a:lnTo>
                <a:lnTo>
                  <a:pt x="317766" y="1098765"/>
                </a:lnTo>
                <a:lnTo>
                  <a:pt x="339331" y="1150480"/>
                </a:lnTo>
                <a:lnTo>
                  <a:pt x="361518" y="1189253"/>
                </a:lnTo>
                <a:lnTo>
                  <a:pt x="384340" y="1240967"/>
                </a:lnTo>
                <a:lnTo>
                  <a:pt x="407758" y="1279753"/>
                </a:lnTo>
                <a:lnTo>
                  <a:pt x="431787" y="1331455"/>
                </a:lnTo>
                <a:lnTo>
                  <a:pt x="456399" y="1370241"/>
                </a:lnTo>
                <a:lnTo>
                  <a:pt x="481596" y="1409014"/>
                </a:lnTo>
                <a:lnTo>
                  <a:pt x="507377" y="1460728"/>
                </a:lnTo>
                <a:lnTo>
                  <a:pt x="533717" y="1499514"/>
                </a:lnTo>
                <a:lnTo>
                  <a:pt x="560603" y="1538287"/>
                </a:lnTo>
                <a:lnTo>
                  <a:pt x="588048" y="1590001"/>
                </a:lnTo>
                <a:lnTo>
                  <a:pt x="616026" y="1628775"/>
                </a:lnTo>
                <a:lnTo>
                  <a:pt x="625525" y="1641703"/>
                </a:lnTo>
                <a:lnTo>
                  <a:pt x="644525" y="1667560"/>
                </a:lnTo>
                <a:lnTo>
                  <a:pt x="673557" y="1706346"/>
                </a:lnTo>
                <a:lnTo>
                  <a:pt x="703084" y="1745119"/>
                </a:lnTo>
                <a:lnTo>
                  <a:pt x="733120" y="1783905"/>
                </a:lnTo>
                <a:lnTo>
                  <a:pt x="763651" y="1822691"/>
                </a:lnTo>
                <a:lnTo>
                  <a:pt x="794651" y="1874393"/>
                </a:lnTo>
                <a:lnTo>
                  <a:pt x="826135" y="1913178"/>
                </a:lnTo>
                <a:lnTo>
                  <a:pt x="858075" y="1951951"/>
                </a:lnTo>
                <a:lnTo>
                  <a:pt x="890473" y="1990737"/>
                </a:lnTo>
                <a:lnTo>
                  <a:pt x="923315" y="2016594"/>
                </a:lnTo>
                <a:lnTo>
                  <a:pt x="956640" y="2055368"/>
                </a:lnTo>
                <a:lnTo>
                  <a:pt x="990447" y="2094153"/>
                </a:lnTo>
                <a:lnTo>
                  <a:pt x="1024712" y="2132939"/>
                </a:lnTo>
                <a:lnTo>
                  <a:pt x="1059434" y="2171712"/>
                </a:lnTo>
                <a:lnTo>
                  <a:pt x="1094600" y="2210498"/>
                </a:lnTo>
                <a:lnTo>
                  <a:pt x="1130211" y="2236355"/>
                </a:lnTo>
                <a:lnTo>
                  <a:pt x="1166241" y="2275128"/>
                </a:lnTo>
                <a:lnTo>
                  <a:pt x="1202690" y="2313914"/>
                </a:lnTo>
                <a:lnTo>
                  <a:pt x="1239545" y="2339771"/>
                </a:lnTo>
                <a:lnTo>
                  <a:pt x="1251966" y="2352700"/>
                </a:lnTo>
                <a:lnTo>
                  <a:pt x="1276794" y="2378545"/>
                </a:lnTo>
                <a:lnTo>
                  <a:pt x="1314437" y="2417330"/>
                </a:lnTo>
                <a:lnTo>
                  <a:pt x="1352448" y="2443188"/>
                </a:lnTo>
                <a:lnTo>
                  <a:pt x="1390827" y="2481961"/>
                </a:lnTo>
                <a:lnTo>
                  <a:pt x="1468653" y="2533675"/>
                </a:lnTo>
                <a:lnTo>
                  <a:pt x="1508074" y="2572461"/>
                </a:lnTo>
                <a:lnTo>
                  <a:pt x="1547825" y="2598305"/>
                </a:lnTo>
                <a:lnTo>
                  <a:pt x="1587893" y="2637091"/>
                </a:lnTo>
                <a:lnTo>
                  <a:pt x="1668945" y="2688793"/>
                </a:lnTo>
                <a:lnTo>
                  <a:pt x="1710677" y="2714650"/>
                </a:lnTo>
                <a:lnTo>
                  <a:pt x="1752727" y="2753436"/>
                </a:lnTo>
                <a:lnTo>
                  <a:pt x="1924100" y="2856852"/>
                </a:lnTo>
                <a:lnTo>
                  <a:pt x="2100173" y="2960268"/>
                </a:lnTo>
                <a:lnTo>
                  <a:pt x="2326221" y="3089541"/>
                </a:lnTo>
                <a:lnTo>
                  <a:pt x="2372156" y="3102470"/>
                </a:lnTo>
                <a:lnTo>
                  <a:pt x="2464701" y="3154172"/>
                </a:lnTo>
                <a:lnTo>
                  <a:pt x="2511298" y="3167100"/>
                </a:lnTo>
                <a:lnTo>
                  <a:pt x="2558110" y="3192957"/>
                </a:lnTo>
                <a:lnTo>
                  <a:pt x="2605557" y="3205886"/>
                </a:lnTo>
                <a:lnTo>
                  <a:pt x="2653195" y="3231731"/>
                </a:lnTo>
                <a:lnTo>
                  <a:pt x="2701036" y="3244659"/>
                </a:lnTo>
                <a:lnTo>
                  <a:pt x="2749067" y="3270516"/>
                </a:lnTo>
                <a:lnTo>
                  <a:pt x="2797314" y="3283445"/>
                </a:lnTo>
                <a:lnTo>
                  <a:pt x="2845778" y="3309302"/>
                </a:lnTo>
                <a:lnTo>
                  <a:pt x="2943402" y="3335147"/>
                </a:lnTo>
                <a:lnTo>
                  <a:pt x="2992577" y="3361004"/>
                </a:lnTo>
                <a:lnTo>
                  <a:pt x="3091713" y="3386861"/>
                </a:lnTo>
                <a:lnTo>
                  <a:pt x="3233318" y="3425647"/>
                </a:lnTo>
                <a:lnTo>
                  <a:pt x="3281007" y="3425647"/>
                </a:lnTo>
                <a:lnTo>
                  <a:pt x="3328886" y="3438563"/>
                </a:lnTo>
                <a:lnTo>
                  <a:pt x="3377133" y="3438563"/>
                </a:lnTo>
                <a:lnTo>
                  <a:pt x="3377133" y="3154172"/>
                </a:lnTo>
                <a:close/>
              </a:path>
              <a:path w="3377565" h="3439160">
                <a:moveTo>
                  <a:pt x="3377133" y="2157158"/>
                </a:moveTo>
                <a:lnTo>
                  <a:pt x="3313976" y="2142172"/>
                </a:lnTo>
                <a:lnTo>
                  <a:pt x="3265830" y="2129650"/>
                </a:lnTo>
                <a:lnTo>
                  <a:pt x="3217900" y="2116302"/>
                </a:lnTo>
                <a:lnTo>
                  <a:pt x="3170199" y="2102154"/>
                </a:lnTo>
                <a:lnTo>
                  <a:pt x="3122752" y="2087194"/>
                </a:lnTo>
                <a:lnTo>
                  <a:pt x="3075559" y="2071433"/>
                </a:lnTo>
                <a:lnTo>
                  <a:pt x="3028632" y="2054872"/>
                </a:lnTo>
                <a:lnTo>
                  <a:pt x="2981998" y="2037537"/>
                </a:lnTo>
                <a:lnTo>
                  <a:pt x="2935643" y="2019427"/>
                </a:lnTo>
                <a:lnTo>
                  <a:pt x="2877337" y="1994903"/>
                </a:lnTo>
                <a:lnTo>
                  <a:pt x="2831350" y="1974100"/>
                </a:lnTo>
                <a:lnTo>
                  <a:pt x="2785745" y="1952523"/>
                </a:lnTo>
                <a:lnTo>
                  <a:pt x="2740507" y="1930184"/>
                </a:lnTo>
                <a:lnTo>
                  <a:pt x="2695676" y="1907082"/>
                </a:lnTo>
                <a:lnTo>
                  <a:pt x="2651252" y="1883219"/>
                </a:lnTo>
                <a:lnTo>
                  <a:pt x="2607233" y="1858594"/>
                </a:lnTo>
                <a:lnTo>
                  <a:pt x="2563647" y="1833232"/>
                </a:lnTo>
                <a:lnTo>
                  <a:pt x="2520505" y="1807121"/>
                </a:lnTo>
                <a:lnTo>
                  <a:pt x="2477808" y="1780273"/>
                </a:lnTo>
                <a:lnTo>
                  <a:pt x="2435580" y="1752688"/>
                </a:lnTo>
                <a:lnTo>
                  <a:pt x="2393823" y="1724380"/>
                </a:lnTo>
                <a:lnTo>
                  <a:pt x="2352560" y="1695348"/>
                </a:lnTo>
                <a:lnTo>
                  <a:pt x="2311806" y="1665592"/>
                </a:lnTo>
                <a:lnTo>
                  <a:pt x="2300414" y="1656981"/>
                </a:lnTo>
                <a:lnTo>
                  <a:pt x="2300414" y="1657426"/>
                </a:lnTo>
                <a:lnTo>
                  <a:pt x="2271547" y="1635125"/>
                </a:lnTo>
                <a:lnTo>
                  <a:pt x="2276525" y="1638909"/>
                </a:lnTo>
                <a:lnTo>
                  <a:pt x="2300414" y="1657426"/>
                </a:lnTo>
                <a:lnTo>
                  <a:pt x="2300414" y="1656981"/>
                </a:lnTo>
                <a:lnTo>
                  <a:pt x="2259507" y="1625168"/>
                </a:lnTo>
                <a:lnTo>
                  <a:pt x="2219223" y="1592173"/>
                </a:lnTo>
                <a:lnTo>
                  <a:pt x="2179561" y="1558455"/>
                </a:lnTo>
                <a:lnTo>
                  <a:pt x="2140547" y="1524038"/>
                </a:lnTo>
                <a:lnTo>
                  <a:pt x="2102154" y="1488922"/>
                </a:lnTo>
                <a:lnTo>
                  <a:pt x="2064423" y="1453108"/>
                </a:lnTo>
                <a:lnTo>
                  <a:pt x="2027351" y="1416634"/>
                </a:lnTo>
                <a:lnTo>
                  <a:pt x="1990940" y="1379474"/>
                </a:lnTo>
                <a:lnTo>
                  <a:pt x="1955215" y="1341678"/>
                </a:lnTo>
                <a:lnTo>
                  <a:pt x="1920163" y="1303223"/>
                </a:lnTo>
                <a:lnTo>
                  <a:pt x="1885810" y="1264145"/>
                </a:lnTo>
                <a:lnTo>
                  <a:pt x="1852155" y="1224432"/>
                </a:lnTo>
                <a:lnTo>
                  <a:pt x="1819211" y="1184109"/>
                </a:lnTo>
                <a:lnTo>
                  <a:pt x="1783905" y="1138643"/>
                </a:lnTo>
                <a:lnTo>
                  <a:pt x="1759013" y="1104874"/>
                </a:lnTo>
                <a:lnTo>
                  <a:pt x="1734591" y="1070775"/>
                </a:lnTo>
                <a:lnTo>
                  <a:pt x="1710651" y="1036320"/>
                </a:lnTo>
                <a:lnTo>
                  <a:pt x="1683232" y="995464"/>
                </a:lnTo>
                <a:lnTo>
                  <a:pt x="1656511" y="954163"/>
                </a:lnTo>
                <a:lnTo>
                  <a:pt x="1630489" y="912418"/>
                </a:lnTo>
                <a:lnTo>
                  <a:pt x="1605178" y="870254"/>
                </a:lnTo>
                <a:lnTo>
                  <a:pt x="1580565" y="827671"/>
                </a:lnTo>
                <a:lnTo>
                  <a:pt x="1556677" y="784682"/>
                </a:lnTo>
                <a:lnTo>
                  <a:pt x="1533499" y="741299"/>
                </a:lnTo>
                <a:lnTo>
                  <a:pt x="1511046" y="697547"/>
                </a:lnTo>
                <a:lnTo>
                  <a:pt x="1489316" y="653415"/>
                </a:lnTo>
                <a:lnTo>
                  <a:pt x="1468310" y="608939"/>
                </a:lnTo>
                <a:lnTo>
                  <a:pt x="1448054" y="564108"/>
                </a:lnTo>
                <a:lnTo>
                  <a:pt x="1442897" y="552183"/>
                </a:lnTo>
                <a:lnTo>
                  <a:pt x="1442897" y="553034"/>
                </a:lnTo>
                <a:lnTo>
                  <a:pt x="1428521" y="518947"/>
                </a:lnTo>
                <a:lnTo>
                  <a:pt x="1429842" y="522008"/>
                </a:lnTo>
                <a:lnTo>
                  <a:pt x="1436090" y="536879"/>
                </a:lnTo>
                <a:lnTo>
                  <a:pt x="1442897" y="553034"/>
                </a:lnTo>
                <a:lnTo>
                  <a:pt x="1442897" y="552183"/>
                </a:lnTo>
                <a:lnTo>
                  <a:pt x="1436281" y="536879"/>
                </a:lnTo>
                <a:lnTo>
                  <a:pt x="1423301" y="505244"/>
                </a:lnTo>
                <a:lnTo>
                  <a:pt x="1404543" y="457123"/>
                </a:lnTo>
                <a:lnTo>
                  <a:pt x="1386636" y="408698"/>
                </a:lnTo>
                <a:lnTo>
                  <a:pt x="1369580" y="359968"/>
                </a:lnTo>
                <a:lnTo>
                  <a:pt x="1353400" y="310959"/>
                </a:lnTo>
                <a:lnTo>
                  <a:pt x="1338084" y="261670"/>
                </a:lnTo>
                <a:lnTo>
                  <a:pt x="1323644" y="212128"/>
                </a:lnTo>
                <a:lnTo>
                  <a:pt x="1310093" y="162331"/>
                </a:lnTo>
                <a:lnTo>
                  <a:pt x="1297444" y="112293"/>
                </a:lnTo>
                <a:lnTo>
                  <a:pt x="1285684" y="62026"/>
                </a:lnTo>
                <a:lnTo>
                  <a:pt x="1274826" y="11557"/>
                </a:lnTo>
                <a:lnTo>
                  <a:pt x="1272565" y="0"/>
                </a:lnTo>
                <a:lnTo>
                  <a:pt x="983195" y="0"/>
                </a:lnTo>
                <a:lnTo>
                  <a:pt x="993051" y="54190"/>
                </a:lnTo>
                <a:lnTo>
                  <a:pt x="1008113" y="127279"/>
                </a:lnTo>
                <a:lnTo>
                  <a:pt x="1019657" y="177419"/>
                </a:lnTo>
                <a:lnTo>
                  <a:pt x="1032103" y="227342"/>
                </a:lnTo>
                <a:lnTo>
                  <a:pt x="1045451" y="277025"/>
                </a:lnTo>
                <a:lnTo>
                  <a:pt x="1059662" y="326466"/>
                </a:lnTo>
                <a:lnTo>
                  <a:pt x="1074750" y="375653"/>
                </a:lnTo>
                <a:lnTo>
                  <a:pt x="1090688" y="424573"/>
                </a:lnTo>
                <a:lnTo>
                  <a:pt x="1107452" y="473214"/>
                </a:lnTo>
                <a:lnTo>
                  <a:pt x="1124077" y="518947"/>
                </a:lnTo>
                <a:lnTo>
                  <a:pt x="1125029" y="521576"/>
                </a:lnTo>
                <a:lnTo>
                  <a:pt x="1137056" y="553034"/>
                </a:lnTo>
                <a:lnTo>
                  <a:pt x="1143406" y="569645"/>
                </a:lnTo>
                <a:lnTo>
                  <a:pt x="1162558" y="617410"/>
                </a:lnTo>
                <a:lnTo>
                  <a:pt x="1182484" y="664857"/>
                </a:lnTo>
                <a:lnTo>
                  <a:pt x="1203147" y="711987"/>
                </a:lnTo>
                <a:lnTo>
                  <a:pt x="1224546" y="758786"/>
                </a:lnTo>
                <a:lnTo>
                  <a:pt x="1246670" y="805230"/>
                </a:lnTo>
                <a:lnTo>
                  <a:pt x="1269568" y="851319"/>
                </a:lnTo>
                <a:lnTo>
                  <a:pt x="1293266" y="896975"/>
                </a:lnTo>
                <a:lnTo>
                  <a:pt x="1317777" y="942174"/>
                </a:lnTo>
                <a:lnTo>
                  <a:pt x="1343075" y="986942"/>
                </a:lnTo>
                <a:lnTo>
                  <a:pt x="1369136" y="1031252"/>
                </a:lnTo>
                <a:lnTo>
                  <a:pt x="1395958" y="1075105"/>
                </a:lnTo>
                <a:lnTo>
                  <a:pt x="1423517" y="1118501"/>
                </a:lnTo>
                <a:lnTo>
                  <a:pt x="1439786" y="1143190"/>
                </a:lnTo>
                <a:lnTo>
                  <a:pt x="1451800" y="1161427"/>
                </a:lnTo>
                <a:lnTo>
                  <a:pt x="1480807" y="1203871"/>
                </a:lnTo>
                <a:lnTo>
                  <a:pt x="1510499" y="1245844"/>
                </a:lnTo>
                <a:lnTo>
                  <a:pt x="1540878" y="1287335"/>
                </a:lnTo>
                <a:lnTo>
                  <a:pt x="1571917" y="1328343"/>
                </a:lnTo>
                <a:lnTo>
                  <a:pt x="1603616" y="1368844"/>
                </a:lnTo>
                <a:lnTo>
                  <a:pt x="1635963" y="1408849"/>
                </a:lnTo>
                <a:lnTo>
                  <a:pt x="1668919" y="1448358"/>
                </a:lnTo>
                <a:lnTo>
                  <a:pt x="1702930" y="1487728"/>
                </a:lnTo>
                <a:lnTo>
                  <a:pt x="1737677" y="1526438"/>
                </a:lnTo>
                <a:lnTo>
                  <a:pt x="1773110" y="1564487"/>
                </a:lnTo>
                <a:lnTo>
                  <a:pt x="1809229" y="1601863"/>
                </a:lnTo>
                <a:lnTo>
                  <a:pt x="1842566" y="1635125"/>
                </a:lnTo>
                <a:lnTo>
                  <a:pt x="1883460" y="1674609"/>
                </a:lnTo>
                <a:lnTo>
                  <a:pt x="1921522" y="1709978"/>
                </a:lnTo>
                <a:lnTo>
                  <a:pt x="1960206" y="1744675"/>
                </a:lnTo>
                <a:lnTo>
                  <a:pt x="1999488" y="1778711"/>
                </a:lnTo>
                <a:lnTo>
                  <a:pt x="2039353" y="1812061"/>
                </a:lnTo>
                <a:lnTo>
                  <a:pt x="2079777" y="1844738"/>
                </a:lnTo>
                <a:lnTo>
                  <a:pt x="2120747" y="1876755"/>
                </a:lnTo>
                <a:lnTo>
                  <a:pt x="2162251" y="1908086"/>
                </a:lnTo>
                <a:lnTo>
                  <a:pt x="2204262" y="1938756"/>
                </a:lnTo>
                <a:lnTo>
                  <a:pt x="2246769" y="1968741"/>
                </a:lnTo>
                <a:lnTo>
                  <a:pt x="2287498" y="1996452"/>
                </a:lnTo>
                <a:lnTo>
                  <a:pt x="2315680" y="2014918"/>
                </a:lnTo>
                <a:lnTo>
                  <a:pt x="2328684" y="2023452"/>
                </a:lnTo>
                <a:lnTo>
                  <a:pt x="2370328" y="2049741"/>
                </a:lnTo>
                <a:lnTo>
                  <a:pt x="2412403" y="2075307"/>
                </a:lnTo>
                <a:lnTo>
                  <a:pt x="2454897" y="2100160"/>
                </a:lnTo>
                <a:lnTo>
                  <a:pt x="2497798" y="2124303"/>
                </a:lnTo>
                <a:lnTo>
                  <a:pt x="2541092" y="2147747"/>
                </a:lnTo>
                <a:lnTo>
                  <a:pt x="2584754" y="2170493"/>
                </a:lnTo>
                <a:lnTo>
                  <a:pt x="2628773" y="2192528"/>
                </a:lnTo>
                <a:lnTo>
                  <a:pt x="2673146" y="2213876"/>
                </a:lnTo>
                <a:lnTo>
                  <a:pt x="2717850" y="2234527"/>
                </a:lnTo>
                <a:lnTo>
                  <a:pt x="2762859" y="2254491"/>
                </a:lnTo>
                <a:lnTo>
                  <a:pt x="2808186" y="2273770"/>
                </a:lnTo>
                <a:lnTo>
                  <a:pt x="2853791" y="2292362"/>
                </a:lnTo>
                <a:lnTo>
                  <a:pt x="2899664" y="2310282"/>
                </a:lnTo>
                <a:lnTo>
                  <a:pt x="2945803" y="2327516"/>
                </a:lnTo>
                <a:lnTo>
                  <a:pt x="2992336" y="2344051"/>
                </a:lnTo>
                <a:lnTo>
                  <a:pt x="3039110" y="2359761"/>
                </a:lnTo>
                <a:lnTo>
                  <a:pt x="3086138" y="2374646"/>
                </a:lnTo>
                <a:lnTo>
                  <a:pt x="3133394" y="2388730"/>
                </a:lnTo>
                <a:lnTo>
                  <a:pt x="3180867" y="2402001"/>
                </a:lnTo>
                <a:lnTo>
                  <a:pt x="3228543" y="2414486"/>
                </a:lnTo>
                <a:lnTo>
                  <a:pt x="3276409" y="2426157"/>
                </a:lnTo>
                <a:lnTo>
                  <a:pt x="3324466" y="2437053"/>
                </a:lnTo>
                <a:lnTo>
                  <a:pt x="3372701" y="2447175"/>
                </a:lnTo>
                <a:lnTo>
                  <a:pt x="3377133" y="2448026"/>
                </a:lnTo>
                <a:lnTo>
                  <a:pt x="3377133" y="2157158"/>
                </a:lnTo>
                <a:close/>
              </a:path>
              <a:path w="3377565" h="3439160">
                <a:moveTo>
                  <a:pt x="3377133" y="1217307"/>
                </a:moveTo>
                <a:lnTo>
                  <a:pt x="3334499" y="1203667"/>
                </a:lnTo>
                <a:lnTo>
                  <a:pt x="3289452" y="1187462"/>
                </a:lnTo>
                <a:lnTo>
                  <a:pt x="3233915" y="1164094"/>
                </a:lnTo>
                <a:lnTo>
                  <a:pt x="3189528" y="1142682"/>
                </a:lnTo>
                <a:lnTo>
                  <a:pt x="3145853" y="1119911"/>
                </a:lnTo>
                <a:lnTo>
                  <a:pt x="3102889" y="1095832"/>
                </a:lnTo>
                <a:lnTo>
                  <a:pt x="3060623" y="1070521"/>
                </a:lnTo>
                <a:lnTo>
                  <a:pt x="3019082" y="1044054"/>
                </a:lnTo>
                <a:lnTo>
                  <a:pt x="2978239" y="1016469"/>
                </a:lnTo>
                <a:lnTo>
                  <a:pt x="2938094" y="987856"/>
                </a:lnTo>
                <a:lnTo>
                  <a:pt x="2927527" y="979932"/>
                </a:lnTo>
                <a:lnTo>
                  <a:pt x="2927527" y="980579"/>
                </a:lnTo>
                <a:lnTo>
                  <a:pt x="2898660" y="958278"/>
                </a:lnTo>
                <a:lnTo>
                  <a:pt x="2901924" y="960729"/>
                </a:lnTo>
                <a:lnTo>
                  <a:pt x="2927527" y="980579"/>
                </a:lnTo>
                <a:lnTo>
                  <a:pt x="2927527" y="979932"/>
                </a:lnTo>
                <a:lnTo>
                  <a:pt x="2886646" y="948220"/>
                </a:lnTo>
                <a:lnTo>
                  <a:pt x="2846489" y="914920"/>
                </a:lnTo>
                <a:lnTo>
                  <a:pt x="2807055" y="880706"/>
                </a:lnTo>
                <a:lnTo>
                  <a:pt x="2768384" y="845629"/>
                </a:lnTo>
                <a:lnTo>
                  <a:pt x="2730449" y="809701"/>
                </a:lnTo>
                <a:lnTo>
                  <a:pt x="2693289" y="772960"/>
                </a:lnTo>
                <a:lnTo>
                  <a:pt x="2656916" y="735444"/>
                </a:lnTo>
                <a:lnTo>
                  <a:pt x="2621318" y="697191"/>
                </a:lnTo>
                <a:lnTo>
                  <a:pt x="2586532" y="658228"/>
                </a:lnTo>
                <a:lnTo>
                  <a:pt x="2552560" y="618578"/>
                </a:lnTo>
                <a:lnTo>
                  <a:pt x="2519413" y="578294"/>
                </a:lnTo>
                <a:lnTo>
                  <a:pt x="2479852" y="526948"/>
                </a:lnTo>
                <a:lnTo>
                  <a:pt x="2451277" y="486918"/>
                </a:lnTo>
                <a:lnTo>
                  <a:pt x="2423807" y="446151"/>
                </a:lnTo>
                <a:lnTo>
                  <a:pt x="2397556" y="404609"/>
                </a:lnTo>
                <a:lnTo>
                  <a:pt x="2372652" y="362267"/>
                </a:lnTo>
                <a:lnTo>
                  <a:pt x="2349233" y="319100"/>
                </a:lnTo>
                <a:lnTo>
                  <a:pt x="2327402" y="275069"/>
                </a:lnTo>
                <a:lnTo>
                  <a:pt x="2303310" y="217271"/>
                </a:lnTo>
                <a:lnTo>
                  <a:pt x="2287206" y="169583"/>
                </a:lnTo>
                <a:lnTo>
                  <a:pt x="2273503" y="121183"/>
                </a:lnTo>
                <a:lnTo>
                  <a:pt x="2262365" y="72110"/>
                </a:lnTo>
                <a:lnTo>
                  <a:pt x="2255583" y="30175"/>
                </a:lnTo>
                <a:lnTo>
                  <a:pt x="2255583" y="34582"/>
                </a:lnTo>
                <a:lnTo>
                  <a:pt x="2253958" y="22402"/>
                </a:lnTo>
                <a:lnTo>
                  <a:pt x="2254427" y="25184"/>
                </a:lnTo>
                <a:lnTo>
                  <a:pt x="2255583" y="34582"/>
                </a:lnTo>
                <a:lnTo>
                  <a:pt x="2255583" y="30175"/>
                </a:lnTo>
                <a:lnTo>
                  <a:pt x="2255062" y="25171"/>
                </a:lnTo>
                <a:lnTo>
                  <a:pt x="2253589" y="7556"/>
                </a:lnTo>
                <a:lnTo>
                  <a:pt x="2253107" y="0"/>
                </a:lnTo>
                <a:lnTo>
                  <a:pt x="1967953" y="0"/>
                </a:lnTo>
                <a:lnTo>
                  <a:pt x="1969693" y="22402"/>
                </a:lnTo>
                <a:lnTo>
                  <a:pt x="1970925" y="38265"/>
                </a:lnTo>
                <a:lnTo>
                  <a:pt x="1973681" y="60325"/>
                </a:lnTo>
                <a:lnTo>
                  <a:pt x="1985073" y="133654"/>
                </a:lnTo>
                <a:lnTo>
                  <a:pt x="1995322" y="180619"/>
                </a:lnTo>
                <a:lnTo>
                  <a:pt x="2007565" y="227050"/>
                </a:lnTo>
                <a:lnTo>
                  <a:pt x="2019046" y="264223"/>
                </a:lnTo>
                <a:lnTo>
                  <a:pt x="2037753" y="318249"/>
                </a:lnTo>
                <a:lnTo>
                  <a:pt x="2055545" y="362940"/>
                </a:lnTo>
                <a:lnTo>
                  <a:pt x="2075027" y="406996"/>
                </a:lnTo>
                <a:lnTo>
                  <a:pt x="2096135" y="450380"/>
                </a:lnTo>
                <a:lnTo>
                  <a:pt x="2118766" y="493064"/>
                </a:lnTo>
                <a:lnTo>
                  <a:pt x="2142858" y="535038"/>
                </a:lnTo>
                <a:lnTo>
                  <a:pt x="2144306" y="537387"/>
                </a:lnTo>
                <a:lnTo>
                  <a:pt x="2162086" y="566254"/>
                </a:lnTo>
                <a:lnTo>
                  <a:pt x="2195284" y="617601"/>
                </a:lnTo>
                <a:lnTo>
                  <a:pt x="2223173" y="657885"/>
                </a:lnTo>
                <a:lnTo>
                  <a:pt x="2252065" y="697509"/>
                </a:lnTo>
                <a:lnTo>
                  <a:pt x="2281872" y="736511"/>
                </a:lnTo>
                <a:lnTo>
                  <a:pt x="2312505" y="774865"/>
                </a:lnTo>
                <a:lnTo>
                  <a:pt x="2343874" y="812609"/>
                </a:lnTo>
                <a:lnTo>
                  <a:pt x="2375916" y="849718"/>
                </a:lnTo>
                <a:lnTo>
                  <a:pt x="2408517" y="886244"/>
                </a:lnTo>
                <a:lnTo>
                  <a:pt x="2441613" y="922159"/>
                </a:lnTo>
                <a:lnTo>
                  <a:pt x="2476131" y="958278"/>
                </a:lnTo>
                <a:lnTo>
                  <a:pt x="2478468" y="960729"/>
                </a:lnTo>
                <a:lnTo>
                  <a:pt x="2498267" y="980579"/>
                </a:lnTo>
                <a:lnTo>
                  <a:pt x="2516111" y="998474"/>
                </a:lnTo>
                <a:lnTo>
                  <a:pt x="2554528" y="1035380"/>
                </a:lnTo>
                <a:lnTo>
                  <a:pt x="2593708" y="1071448"/>
                </a:lnTo>
                <a:lnTo>
                  <a:pt x="2633649" y="1106678"/>
                </a:lnTo>
                <a:lnTo>
                  <a:pt x="2674315" y="1141056"/>
                </a:lnTo>
                <a:lnTo>
                  <a:pt x="2709697" y="1169695"/>
                </a:lnTo>
                <a:lnTo>
                  <a:pt x="2715717" y="1174584"/>
                </a:lnTo>
                <a:lnTo>
                  <a:pt x="2727960" y="1184071"/>
                </a:lnTo>
                <a:lnTo>
                  <a:pt x="2757830" y="1207249"/>
                </a:lnTo>
                <a:lnTo>
                  <a:pt x="2800654" y="1239062"/>
                </a:lnTo>
                <a:lnTo>
                  <a:pt x="2841104" y="1267663"/>
                </a:lnTo>
                <a:lnTo>
                  <a:pt x="2882366" y="1295222"/>
                </a:lnTo>
                <a:lnTo>
                  <a:pt x="2924403" y="1321663"/>
                </a:lnTo>
                <a:lnTo>
                  <a:pt x="2967177" y="1346936"/>
                </a:lnTo>
                <a:lnTo>
                  <a:pt x="3010662" y="1371003"/>
                </a:lnTo>
                <a:lnTo>
                  <a:pt x="3054807" y="1393786"/>
                </a:lnTo>
                <a:lnTo>
                  <a:pt x="3099600" y="1415249"/>
                </a:lnTo>
                <a:lnTo>
                  <a:pt x="3145002" y="1435328"/>
                </a:lnTo>
                <a:lnTo>
                  <a:pt x="3190989" y="1453972"/>
                </a:lnTo>
                <a:lnTo>
                  <a:pt x="3237496" y="1471117"/>
                </a:lnTo>
                <a:lnTo>
                  <a:pt x="3284524" y="1486712"/>
                </a:lnTo>
                <a:lnTo>
                  <a:pt x="3332022" y="1500720"/>
                </a:lnTo>
                <a:lnTo>
                  <a:pt x="3377133" y="1512328"/>
                </a:lnTo>
                <a:lnTo>
                  <a:pt x="3377133" y="1217307"/>
                </a:lnTo>
                <a:close/>
              </a:path>
              <a:path w="3377565" h="3439160">
                <a:moveTo>
                  <a:pt x="3377133" y="274040"/>
                </a:moveTo>
                <a:lnTo>
                  <a:pt x="3325774" y="234416"/>
                </a:lnTo>
                <a:lnTo>
                  <a:pt x="3288728" y="199758"/>
                </a:lnTo>
                <a:lnTo>
                  <a:pt x="3253892" y="162890"/>
                </a:lnTo>
                <a:lnTo>
                  <a:pt x="3231019" y="135305"/>
                </a:lnTo>
                <a:lnTo>
                  <a:pt x="3231019" y="136398"/>
                </a:lnTo>
                <a:lnTo>
                  <a:pt x="3221355" y="123875"/>
                </a:lnTo>
                <a:lnTo>
                  <a:pt x="3222320" y="125044"/>
                </a:lnTo>
                <a:lnTo>
                  <a:pt x="3231019" y="136398"/>
                </a:lnTo>
                <a:lnTo>
                  <a:pt x="3231019" y="135305"/>
                </a:lnTo>
                <a:lnTo>
                  <a:pt x="3214700" y="112750"/>
                </a:lnTo>
                <a:lnTo>
                  <a:pt x="3188347" y="71107"/>
                </a:lnTo>
                <a:lnTo>
                  <a:pt x="3164713" y="27863"/>
                </a:lnTo>
                <a:lnTo>
                  <a:pt x="3151784" y="0"/>
                </a:lnTo>
                <a:lnTo>
                  <a:pt x="3151581" y="0"/>
                </a:lnTo>
                <a:lnTo>
                  <a:pt x="3151073" y="0"/>
                </a:lnTo>
                <a:lnTo>
                  <a:pt x="2852077" y="0"/>
                </a:lnTo>
                <a:lnTo>
                  <a:pt x="2856623" y="17145"/>
                </a:lnTo>
                <a:lnTo>
                  <a:pt x="2859328" y="27355"/>
                </a:lnTo>
                <a:lnTo>
                  <a:pt x="2875902" y="76708"/>
                </a:lnTo>
                <a:lnTo>
                  <a:pt x="2895066" y="123875"/>
                </a:lnTo>
                <a:lnTo>
                  <a:pt x="2895536" y="125044"/>
                </a:lnTo>
                <a:lnTo>
                  <a:pt x="2908795" y="152742"/>
                </a:lnTo>
                <a:lnTo>
                  <a:pt x="2918015" y="172008"/>
                </a:lnTo>
                <a:lnTo>
                  <a:pt x="2943123" y="217309"/>
                </a:lnTo>
                <a:lnTo>
                  <a:pt x="2969437" y="258978"/>
                </a:lnTo>
                <a:lnTo>
                  <a:pt x="2997936" y="299110"/>
                </a:lnTo>
                <a:lnTo>
                  <a:pt x="3028518" y="337654"/>
                </a:lnTo>
                <a:lnTo>
                  <a:pt x="3061068" y="374523"/>
                </a:lnTo>
                <a:lnTo>
                  <a:pt x="3095498" y="409638"/>
                </a:lnTo>
                <a:lnTo>
                  <a:pt x="3131680" y="442912"/>
                </a:lnTo>
                <a:lnTo>
                  <a:pt x="3169526" y="474268"/>
                </a:lnTo>
                <a:lnTo>
                  <a:pt x="3208921" y="503631"/>
                </a:lnTo>
                <a:lnTo>
                  <a:pt x="3249752" y="530923"/>
                </a:lnTo>
                <a:lnTo>
                  <a:pt x="3291929" y="556056"/>
                </a:lnTo>
                <a:lnTo>
                  <a:pt x="3335324" y="578942"/>
                </a:lnTo>
                <a:lnTo>
                  <a:pt x="3377133" y="598271"/>
                </a:lnTo>
                <a:lnTo>
                  <a:pt x="3377133" y="274040"/>
                </a:lnTo>
                <a:close/>
              </a:path>
            </a:pathLst>
          </a:custGeom>
          <a:solidFill>
            <a:srgbClr val="FFD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68337" y="2835827"/>
            <a:ext cx="10780395" cy="6187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0970">
              <a:lnSpc>
                <a:spcPct val="115500"/>
              </a:lnSpc>
              <a:spcBef>
                <a:spcPts val="95"/>
              </a:spcBef>
            </a:pPr>
            <a:r>
              <a:rPr dirty="0" sz="2500" spc="-13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1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6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45">
                <a:solidFill>
                  <a:srgbClr val="FFFFFF"/>
                </a:solidFill>
                <a:latin typeface="Verdana"/>
                <a:cs typeface="Verdana"/>
              </a:rPr>
              <a:t>addressing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5">
                <a:solidFill>
                  <a:srgbClr val="FFFFFF"/>
                </a:solidFill>
                <a:latin typeface="Verdana"/>
                <a:cs typeface="Verdana"/>
              </a:rPr>
              <a:t>digitalization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5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2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multifaceted </a:t>
            </a:r>
            <a:r>
              <a:rPr dirty="0" sz="2500" spc="100">
                <a:solidFill>
                  <a:srgbClr val="FFFFFF"/>
                </a:solidFill>
                <a:latin typeface="Verdana"/>
                <a:cs typeface="Verdana"/>
              </a:rPr>
              <a:t>approach</a:t>
            </a:r>
            <a:r>
              <a:rPr dirty="0" sz="25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focused</a:t>
            </a:r>
            <a:r>
              <a:rPr dirty="0" sz="25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5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40">
                <a:solidFill>
                  <a:srgbClr val="FFFFFF"/>
                </a:solidFill>
                <a:latin typeface="Verdana"/>
                <a:cs typeface="Verdana"/>
              </a:rPr>
              <a:t>skills,</a:t>
            </a:r>
            <a:r>
              <a:rPr dirty="0" sz="25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10">
                <a:solidFill>
                  <a:srgbClr val="FFFFFF"/>
                </a:solidFill>
                <a:latin typeface="Verdana"/>
                <a:cs typeface="Verdana"/>
              </a:rPr>
              <a:t>infrastructure,</a:t>
            </a:r>
            <a:r>
              <a:rPr dirty="0" sz="25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10">
                <a:solidFill>
                  <a:srgbClr val="FFFFFF"/>
                </a:solidFill>
                <a:latin typeface="Verdana"/>
                <a:cs typeface="Verdana"/>
              </a:rPr>
              <a:t>security,</a:t>
            </a:r>
            <a:r>
              <a:rPr dirty="0" sz="25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0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innovation.</a:t>
            </a:r>
            <a:endParaRPr sz="2500">
              <a:latin typeface="Verdana"/>
              <a:cs typeface="Verdana"/>
            </a:endParaRPr>
          </a:p>
          <a:p>
            <a:pPr marL="12700" marR="5080">
              <a:lnSpc>
                <a:spcPct val="115500"/>
              </a:lnSpc>
            </a:pPr>
            <a:r>
              <a:rPr dirty="0" sz="2500" spc="-215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10">
                <a:solidFill>
                  <a:srgbClr val="FFFFFF"/>
                </a:solidFill>
                <a:latin typeface="Verdana"/>
                <a:cs typeface="Verdana"/>
              </a:rPr>
              <a:t>2030,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1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0">
                <a:solidFill>
                  <a:srgbClr val="FFFFFF"/>
                </a:solidFill>
                <a:latin typeface="Verdana"/>
                <a:cs typeface="Verdana"/>
              </a:rPr>
              <a:t>aims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9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385">
                <a:solidFill>
                  <a:srgbClr val="FFFFFF"/>
                </a:solidFill>
                <a:latin typeface="Verdana"/>
                <a:cs typeface="Verdana"/>
              </a:rPr>
              <a:t>80%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25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30">
                <a:solidFill>
                  <a:srgbClr val="FFFFFF"/>
                </a:solidFill>
                <a:latin typeface="Verdana"/>
                <a:cs typeface="Verdana"/>
              </a:rPr>
              <a:t>possess</a:t>
            </a:r>
            <a:r>
              <a:rPr dirty="0" sz="25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basic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dirty="0" sz="2500" spc="-240">
                <a:solidFill>
                  <a:srgbClr val="FFFFFF"/>
                </a:solidFill>
                <a:latin typeface="Verdana"/>
                <a:cs typeface="Verdana"/>
              </a:rPr>
              <a:t>skills,</a:t>
            </a:r>
            <a:r>
              <a:rPr dirty="0" sz="25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supported</a:t>
            </a:r>
            <a:r>
              <a:rPr dirty="0" sz="25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5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5">
                <a:solidFill>
                  <a:srgbClr val="FFFFFF"/>
                </a:solidFill>
                <a:latin typeface="Verdana"/>
                <a:cs typeface="Verdana"/>
              </a:rPr>
              <a:t>programs</a:t>
            </a:r>
            <a:r>
              <a:rPr dirty="0" sz="2500" spc="-120">
                <a:solidFill>
                  <a:srgbClr val="FFFFFF"/>
                </a:solidFill>
                <a:latin typeface="Verdana"/>
                <a:cs typeface="Verdana"/>
              </a:rPr>
              <a:t> like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65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5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Education</a:t>
            </a:r>
            <a:r>
              <a:rPr dirty="0" sz="25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dirty="0" sz="25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Plan </a:t>
            </a:r>
            <a:r>
              <a:rPr dirty="0" sz="2500" spc="10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10">
                <a:solidFill>
                  <a:srgbClr val="FFFFFF"/>
                </a:solidFill>
                <a:latin typeface="Verdana"/>
                <a:cs typeface="Verdana"/>
              </a:rPr>
              <a:t>Erasmus+.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6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includes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10">
                <a:solidFill>
                  <a:srgbClr val="FFFFFF"/>
                </a:solidFill>
                <a:latin typeface="Verdana"/>
                <a:cs typeface="Verdana"/>
              </a:rPr>
              <a:t>initiatives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attract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0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65">
                <a:solidFill>
                  <a:srgbClr val="FFFFFF"/>
                </a:solidFill>
                <a:latin typeface="Verdana"/>
                <a:cs typeface="Verdana"/>
              </a:rPr>
              <a:t>retain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talent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emerging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85">
                <a:solidFill>
                  <a:srgbClr val="FFFFFF"/>
                </a:solidFill>
                <a:latin typeface="Verdana"/>
                <a:cs typeface="Verdana"/>
              </a:rPr>
              <a:t>fields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20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75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0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60">
                <a:solidFill>
                  <a:srgbClr val="FFFFFF"/>
                </a:solidFill>
                <a:latin typeface="Verdana"/>
                <a:cs typeface="Verdana"/>
              </a:rPr>
              <a:t>cybersecurity,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crucial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9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90">
                <a:solidFill>
                  <a:srgbClr val="FFFFFF"/>
                </a:solidFill>
                <a:latin typeface="Verdana"/>
                <a:cs typeface="Verdana"/>
              </a:rPr>
              <a:t>economic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8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societal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70">
                <a:solidFill>
                  <a:srgbClr val="FFFFFF"/>
                </a:solidFill>
                <a:latin typeface="Verdana"/>
                <a:cs typeface="Verdana"/>
              </a:rPr>
              <a:t>resilience.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Investments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2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95">
                <a:solidFill>
                  <a:srgbClr val="FFFFFF"/>
                </a:solidFill>
                <a:latin typeface="Verdana"/>
                <a:cs typeface="Verdana"/>
              </a:rPr>
              <a:t>robust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35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10">
                <a:solidFill>
                  <a:srgbClr val="FFFFFF"/>
                </a:solidFill>
                <a:latin typeface="Verdana"/>
                <a:cs typeface="Verdana"/>
              </a:rPr>
              <a:t>infrastructure,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gigabit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95">
                <a:solidFill>
                  <a:srgbClr val="FFFFFF"/>
                </a:solidFill>
                <a:latin typeface="Verdana"/>
                <a:cs typeface="Verdana"/>
              </a:rPr>
              <a:t>networks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0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secure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65">
                <a:solidFill>
                  <a:srgbClr val="FFFFFF"/>
                </a:solidFill>
                <a:latin typeface="Verdana"/>
                <a:cs typeface="Verdana"/>
              </a:rPr>
              <a:t>5G,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central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95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inclusive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participation</a:t>
            </a:r>
            <a:r>
              <a:rPr dirty="0" sz="25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dirty="0" sz="25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90">
                <a:solidFill>
                  <a:srgbClr val="FFFFFF"/>
                </a:solidFill>
                <a:latin typeface="Verdana"/>
                <a:cs typeface="Verdana"/>
              </a:rPr>
              <a:t>regions.</a:t>
            </a:r>
            <a:r>
              <a:rPr dirty="0" sz="25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Verdana"/>
                <a:cs typeface="Verdana"/>
              </a:rPr>
              <a:t>Regulatory</a:t>
            </a:r>
            <a:r>
              <a:rPr dirty="0" sz="25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85">
                <a:solidFill>
                  <a:srgbClr val="FFFFFF"/>
                </a:solidFill>
                <a:latin typeface="Verdana"/>
                <a:cs typeface="Verdana"/>
              </a:rPr>
              <a:t>frameworks</a:t>
            </a:r>
            <a:r>
              <a:rPr dirty="0" sz="25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20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dirty="0" sz="25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dirty="0" sz="2500" spc="-10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10">
                <a:solidFill>
                  <a:srgbClr val="FFFFFF"/>
                </a:solidFill>
                <a:latin typeface="Verdana"/>
                <a:cs typeface="Verdana"/>
              </a:rPr>
              <a:t>Act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0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65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70">
                <a:solidFill>
                  <a:srgbClr val="FFFFFF"/>
                </a:solidFill>
                <a:latin typeface="Verdana"/>
                <a:cs typeface="Verdana"/>
              </a:rPr>
              <a:t>Markets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10">
                <a:solidFill>
                  <a:srgbClr val="FFFFFF"/>
                </a:solidFill>
                <a:latin typeface="Verdana"/>
                <a:cs typeface="Verdana"/>
              </a:rPr>
              <a:t>Act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promote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Verdana"/>
                <a:cs typeface="Verdana"/>
              </a:rPr>
              <a:t>secure,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transparent </a:t>
            </a:r>
            <a:r>
              <a:rPr dirty="0" sz="2500" spc="-35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80">
                <a:solidFill>
                  <a:srgbClr val="FFFFFF"/>
                </a:solidFill>
                <a:latin typeface="Verdana"/>
                <a:cs typeface="Verdana"/>
              </a:rPr>
              <a:t>environments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safeguarding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55">
                <a:solidFill>
                  <a:srgbClr val="FFFFFF"/>
                </a:solidFill>
                <a:latin typeface="Verdana"/>
                <a:cs typeface="Verdana"/>
              </a:rPr>
              <a:t>democratic</a:t>
            </a:r>
            <a:r>
              <a:rPr dirty="0" sz="25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processes.</a:t>
            </a:r>
            <a:endParaRPr sz="2500">
              <a:latin typeface="Verdana"/>
              <a:cs typeface="Verdana"/>
            </a:endParaRPr>
          </a:p>
          <a:p>
            <a:pPr marL="12700" marR="460375">
              <a:lnSpc>
                <a:spcPct val="115500"/>
              </a:lnSpc>
            </a:pPr>
            <a:r>
              <a:rPr dirty="0" sz="2500" spc="-55">
                <a:solidFill>
                  <a:srgbClr val="FFFFFF"/>
                </a:solidFill>
                <a:latin typeface="Verdana"/>
                <a:cs typeface="Verdana"/>
              </a:rPr>
              <a:t>Public-</a:t>
            </a:r>
            <a:r>
              <a:rPr dirty="0" sz="2500" spc="-35">
                <a:solidFill>
                  <a:srgbClr val="FFFFFF"/>
                </a:solidFill>
                <a:latin typeface="Verdana"/>
                <a:cs typeface="Verdana"/>
              </a:rPr>
              <a:t>private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collaborations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5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pivotal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9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5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70">
                <a:solidFill>
                  <a:srgbClr val="FFFFFF"/>
                </a:solidFill>
                <a:latin typeface="Verdana"/>
                <a:cs typeface="Verdana"/>
              </a:rPr>
              <a:t>harmonizing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dirty="0" sz="2500" spc="-20">
                <a:solidFill>
                  <a:srgbClr val="FFFFFF"/>
                </a:solidFill>
                <a:latin typeface="Verdana"/>
                <a:cs typeface="Verdana"/>
              </a:rPr>
              <a:t>policies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0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85">
                <a:solidFill>
                  <a:srgbClr val="FFFFFF"/>
                </a:solidFill>
                <a:latin typeface="Verdana"/>
                <a:cs typeface="Verdana"/>
              </a:rPr>
              <a:t>fostering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Verdana"/>
                <a:cs typeface="Verdana"/>
              </a:rPr>
              <a:t>innovation,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30">
                <a:solidFill>
                  <a:srgbClr val="FFFFFF"/>
                </a:solidFill>
                <a:latin typeface="Verdana"/>
                <a:cs typeface="Verdana"/>
              </a:rPr>
              <a:t>bridging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gaps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6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dirty="0" sz="25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member </a:t>
            </a:r>
            <a:r>
              <a:rPr dirty="0" sz="2500" spc="-105">
                <a:solidFill>
                  <a:srgbClr val="FFFFFF"/>
                </a:solidFill>
                <a:latin typeface="Verdana"/>
                <a:cs typeface="Verdana"/>
              </a:rPr>
              <a:t>states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0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95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40">
                <a:solidFill>
                  <a:srgbClr val="FFFFFF"/>
                </a:solidFill>
                <a:latin typeface="Verdana"/>
                <a:cs typeface="Verdana"/>
              </a:rPr>
              <a:t>EU’s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FFFFFF"/>
                </a:solidFill>
                <a:latin typeface="Verdana"/>
                <a:cs typeface="Verdana"/>
              </a:rPr>
              <a:t>competitive</a:t>
            </a:r>
            <a:r>
              <a:rPr dirty="0" sz="25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140">
                <a:solidFill>
                  <a:srgbClr val="FFFFFF"/>
                </a:solidFill>
                <a:latin typeface="Verdana"/>
                <a:cs typeface="Verdana"/>
              </a:rPr>
              <a:t>edge</a:t>
            </a:r>
            <a:r>
              <a:rPr dirty="0" sz="25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Verdana"/>
                <a:cs typeface="Verdana"/>
              </a:rPr>
              <a:t>globally.</a:t>
            </a:r>
            <a:endParaRPr sz="25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8602" y="3967344"/>
            <a:ext cx="6045580" cy="40576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9724" y="868490"/>
            <a:ext cx="7770495" cy="14592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7335" marR="5080" indent="-255270">
              <a:lnSpc>
                <a:spcPct val="116199"/>
              </a:lnSpc>
              <a:spcBef>
                <a:spcPts val="95"/>
              </a:spcBef>
            </a:pPr>
            <a:r>
              <a:rPr dirty="0" sz="4050" spc="755">
                <a:solidFill>
                  <a:srgbClr val="FFFFFF"/>
                </a:solidFill>
              </a:rPr>
              <a:t>Strategies</a:t>
            </a:r>
            <a:r>
              <a:rPr dirty="0" sz="4050" spc="420">
                <a:solidFill>
                  <a:srgbClr val="FFFFFF"/>
                </a:solidFill>
              </a:rPr>
              <a:t> </a:t>
            </a:r>
            <a:r>
              <a:rPr dirty="0" sz="4050" spc="750">
                <a:solidFill>
                  <a:srgbClr val="FFFFFF"/>
                </a:solidFill>
              </a:rPr>
              <a:t>for</a:t>
            </a:r>
            <a:r>
              <a:rPr dirty="0" sz="4050" spc="420">
                <a:solidFill>
                  <a:srgbClr val="FFFFFF"/>
                </a:solidFill>
              </a:rPr>
              <a:t> </a:t>
            </a:r>
            <a:r>
              <a:rPr dirty="0" sz="4050" spc="685">
                <a:solidFill>
                  <a:srgbClr val="FFFFFF"/>
                </a:solidFill>
              </a:rPr>
              <a:t>Overcoming </a:t>
            </a:r>
            <a:r>
              <a:rPr dirty="0" sz="4050" spc="585">
                <a:solidFill>
                  <a:srgbClr val="FFFFFF"/>
                </a:solidFill>
              </a:rPr>
              <a:t>Digitalization</a:t>
            </a:r>
            <a:r>
              <a:rPr dirty="0" sz="4050" spc="450">
                <a:solidFill>
                  <a:srgbClr val="FFFFFF"/>
                </a:solidFill>
              </a:rPr>
              <a:t> </a:t>
            </a:r>
            <a:r>
              <a:rPr dirty="0" sz="4050" spc="655">
                <a:solidFill>
                  <a:srgbClr val="FFFFFF"/>
                </a:solidFill>
              </a:rPr>
              <a:t>Challenges</a:t>
            </a:r>
            <a:endParaRPr sz="4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dirty="0" spc="-120"/>
              <a:t>The</a:t>
            </a:r>
            <a:r>
              <a:rPr dirty="0" spc="-130"/>
              <a:t> </a:t>
            </a:r>
            <a:r>
              <a:rPr dirty="0"/>
              <a:t>European</a:t>
            </a:r>
            <a:r>
              <a:rPr dirty="0" spc="-125"/>
              <a:t> </a:t>
            </a:r>
            <a:r>
              <a:rPr dirty="0" spc="-65"/>
              <a:t>Union</a:t>
            </a:r>
            <a:r>
              <a:rPr dirty="0" spc="-125"/>
              <a:t> </a:t>
            </a:r>
            <a:r>
              <a:rPr dirty="0" spc="-60"/>
              <a:t>has</a:t>
            </a:r>
            <a:r>
              <a:rPr dirty="0" spc="-125"/>
              <a:t> </a:t>
            </a:r>
            <a:r>
              <a:rPr dirty="0" spc="70"/>
              <a:t>achieved</a:t>
            </a:r>
            <a:r>
              <a:rPr dirty="0" spc="-130"/>
              <a:t> </a:t>
            </a:r>
            <a:r>
              <a:rPr dirty="0" spc="-60"/>
              <a:t>several</a:t>
            </a:r>
            <a:r>
              <a:rPr dirty="0" spc="-125"/>
              <a:t> </a:t>
            </a:r>
            <a:r>
              <a:rPr dirty="0"/>
              <a:t>notable</a:t>
            </a:r>
            <a:r>
              <a:rPr dirty="0" spc="-125"/>
              <a:t> </a:t>
            </a:r>
            <a:r>
              <a:rPr dirty="0" spc="-50"/>
              <a:t>successes</a:t>
            </a:r>
            <a:r>
              <a:rPr dirty="0" spc="-125"/>
              <a:t> </a:t>
            </a:r>
            <a:r>
              <a:rPr dirty="0" spc="-110"/>
              <a:t>in</a:t>
            </a:r>
            <a:r>
              <a:rPr dirty="0" spc="-125"/>
              <a:t> </a:t>
            </a:r>
            <a:r>
              <a:rPr dirty="0" spc="-204"/>
              <a:t>its</a:t>
            </a:r>
            <a:r>
              <a:rPr dirty="0" spc="-130"/>
              <a:t> </a:t>
            </a:r>
            <a:r>
              <a:rPr dirty="0" spc="-10"/>
              <a:t>digital </a:t>
            </a:r>
            <a:r>
              <a:rPr dirty="0" spc="-75"/>
              <a:t>transformation</a:t>
            </a:r>
            <a:r>
              <a:rPr dirty="0" spc="-125"/>
              <a:t> </a:t>
            </a:r>
            <a:r>
              <a:rPr dirty="0" spc="-110"/>
              <a:t>efforts,</a:t>
            </a:r>
            <a:r>
              <a:rPr dirty="0" spc="-125"/>
              <a:t> </a:t>
            </a:r>
            <a:r>
              <a:rPr dirty="0" spc="-10"/>
              <a:t>showcasing</a:t>
            </a:r>
            <a:r>
              <a:rPr dirty="0" spc="-120"/>
              <a:t> </a:t>
            </a:r>
            <a:r>
              <a:rPr dirty="0"/>
              <a:t>how</a:t>
            </a:r>
            <a:r>
              <a:rPr dirty="0" spc="-125"/>
              <a:t> </a:t>
            </a:r>
            <a:r>
              <a:rPr dirty="0" spc="-35"/>
              <a:t>innovative</a:t>
            </a:r>
            <a:r>
              <a:rPr dirty="0" spc="-120"/>
              <a:t> </a:t>
            </a:r>
            <a:r>
              <a:rPr dirty="0" spc="-25"/>
              <a:t>digital</a:t>
            </a:r>
            <a:r>
              <a:rPr dirty="0" spc="-125"/>
              <a:t> </a:t>
            </a:r>
            <a:r>
              <a:rPr dirty="0" spc="-80"/>
              <a:t>strategies</a:t>
            </a:r>
            <a:r>
              <a:rPr dirty="0" spc="-120"/>
              <a:t> </a:t>
            </a:r>
            <a:r>
              <a:rPr dirty="0" spc="120"/>
              <a:t>can </a:t>
            </a:r>
            <a:r>
              <a:rPr dirty="0" spc="-55"/>
              <a:t>drive</a:t>
            </a:r>
            <a:r>
              <a:rPr dirty="0" spc="-150"/>
              <a:t> </a:t>
            </a:r>
            <a:r>
              <a:rPr dirty="0" spc="-35"/>
              <a:t>growth</a:t>
            </a:r>
            <a:r>
              <a:rPr dirty="0" spc="-145"/>
              <a:t> </a:t>
            </a:r>
            <a:r>
              <a:rPr dirty="0" spc="90"/>
              <a:t>and</a:t>
            </a:r>
            <a:r>
              <a:rPr dirty="0" spc="-145"/>
              <a:t> </a:t>
            </a:r>
            <a:r>
              <a:rPr dirty="0" spc="-100"/>
              <a:t>foster</a:t>
            </a:r>
            <a:r>
              <a:rPr dirty="0" spc="-145"/>
              <a:t> </a:t>
            </a:r>
            <a:r>
              <a:rPr dirty="0" spc="-55"/>
              <a:t>integration.</a:t>
            </a:r>
            <a:r>
              <a:rPr dirty="0" spc="-145"/>
              <a:t> </a:t>
            </a:r>
            <a:r>
              <a:rPr dirty="0" spc="-100"/>
              <a:t>Ukraine,</a:t>
            </a:r>
            <a:r>
              <a:rPr dirty="0" spc="-145"/>
              <a:t> </a:t>
            </a:r>
            <a:r>
              <a:rPr dirty="0" spc="-10"/>
              <a:t>despite</a:t>
            </a:r>
            <a:r>
              <a:rPr dirty="0" spc="-145"/>
              <a:t> </a:t>
            </a:r>
            <a:r>
              <a:rPr dirty="0" spc="-10"/>
              <a:t>geopolitical challenges,</a:t>
            </a:r>
            <a:r>
              <a:rPr dirty="0" spc="-145"/>
              <a:t> </a:t>
            </a:r>
            <a:r>
              <a:rPr dirty="0" spc="-60"/>
              <a:t>has</a:t>
            </a:r>
            <a:r>
              <a:rPr dirty="0" spc="-145"/>
              <a:t> </a:t>
            </a:r>
            <a:r>
              <a:rPr dirty="0" spc="75"/>
              <a:t>developed</a:t>
            </a:r>
            <a:r>
              <a:rPr dirty="0" spc="-140"/>
              <a:t> </a:t>
            </a:r>
            <a:r>
              <a:rPr dirty="0" spc="-10"/>
              <a:t>the</a:t>
            </a:r>
            <a:r>
              <a:rPr dirty="0" spc="-145"/>
              <a:t> </a:t>
            </a:r>
            <a:r>
              <a:rPr dirty="0" spc="-55"/>
              <a:t>Diia</a:t>
            </a:r>
            <a:r>
              <a:rPr dirty="0" spc="-145"/>
              <a:t> </a:t>
            </a:r>
            <a:r>
              <a:rPr dirty="0" spc="65"/>
              <a:t>app,</a:t>
            </a:r>
            <a:r>
              <a:rPr dirty="0" spc="-140"/>
              <a:t> </a:t>
            </a:r>
            <a:r>
              <a:rPr dirty="0"/>
              <a:t>which</a:t>
            </a:r>
            <a:r>
              <a:rPr dirty="0" spc="-145"/>
              <a:t> </a:t>
            </a:r>
            <a:r>
              <a:rPr dirty="0" spc="-90"/>
              <a:t>offers</a:t>
            </a:r>
            <a:r>
              <a:rPr dirty="0" spc="-145"/>
              <a:t> </a:t>
            </a:r>
            <a:r>
              <a:rPr dirty="0" spc="-25"/>
              <a:t>digital</a:t>
            </a:r>
            <a:r>
              <a:rPr dirty="0" spc="-140"/>
              <a:t> </a:t>
            </a:r>
            <a:r>
              <a:rPr dirty="0" spc="-10"/>
              <a:t>government </a:t>
            </a:r>
            <a:r>
              <a:rPr dirty="0" spc="-75"/>
              <a:t>services</a:t>
            </a:r>
            <a:r>
              <a:rPr dirty="0" spc="-145"/>
              <a:t> </a:t>
            </a:r>
            <a:r>
              <a:rPr dirty="0" spc="-25"/>
              <a:t>such</a:t>
            </a:r>
            <a:r>
              <a:rPr dirty="0" spc="-145"/>
              <a:t> </a:t>
            </a:r>
            <a:r>
              <a:rPr dirty="0" spc="-60"/>
              <a:t>as</a:t>
            </a:r>
            <a:r>
              <a:rPr dirty="0" spc="-145"/>
              <a:t> </a:t>
            </a:r>
            <a:r>
              <a:rPr dirty="0" spc="-90"/>
              <a:t>passports</a:t>
            </a:r>
            <a:r>
              <a:rPr dirty="0" spc="-145"/>
              <a:t> </a:t>
            </a:r>
            <a:r>
              <a:rPr dirty="0" spc="90"/>
              <a:t>and</a:t>
            </a:r>
            <a:r>
              <a:rPr dirty="0" spc="-145"/>
              <a:t> </a:t>
            </a:r>
            <a:r>
              <a:rPr dirty="0" spc="-114"/>
              <a:t>business</a:t>
            </a:r>
            <a:r>
              <a:rPr dirty="0" spc="-145"/>
              <a:t> </a:t>
            </a:r>
            <a:r>
              <a:rPr dirty="0" spc="-95"/>
              <a:t>registration.</a:t>
            </a:r>
            <a:r>
              <a:rPr dirty="0" spc="-145"/>
              <a:t> </a:t>
            </a:r>
            <a:r>
              <a:rPr dirty="0" spc="-235"/>
              <a:t>This</a:t>
            </a:r>
            <a:r>
              <a:rPr dirty="0" spc="-145"/>
              <a:t> </a:t>
            </a:r>
            <a:r>
              <a:rPr dirty="0" spc="-10"/>
              <a:t>initiative, </a:t>
            </a:r>
            <a:r>
              <a:rPr dirty="0"/>
              <a:t>recognized</a:t>
            </a:r>
            <a:r>
              <a:rPr dirty="0" spc="-125"/>
              <a:t> </a:t>
            </a:r>
            <a:r>
              <a:rPr dirty="0" spc="-60"/>
              <a:t>as</a:t>
            </a:r>
            <a:r>
              <a:rPr dirty="0" spc="-120"/>
              <a:t> </a:t>
            </a:r>
            <a:r>
              <a:rPr dirty="0" spc="190"/>
              <a:t>a</a:t>
            </a:r>
            <a:r>
              <a:rPr dirty="0" spc="-125"/>
              <a:t> </a:t>
            </a:r>
            <a:r>
              <a:rPr dirty="0"/>
              <a:t>model</a:t>
            </a:r>
            <a:r>
              <a:rPr dirty="0" spc="-120"/>
              <a:t> </a:t>
            </a:r>
            <a:r>
              <a:rPr dirty="0" spc="-95"/>
              <a:t>within</a:t>
            </a:r>
            <a:r>
              <a:rPr dirty="0" spc="-120"/>
              <a:t> </a:t>
            </a:r>
            <a:r>
              <a:rPr dirty="0" spc="-10"/>
              <a:t>the</a:t>
            </a:r>
            <a:r>
              <a:rPr dirty="0" spc="-125"/>
              <a:t> </a:t>
            </a:r>
            <a:r>
              <a:rPr dirty="0" spc="-200"/>
              <a:t>EU,</a:t>
            </a:r>
            <a:r>
              <a:rPr dirty="0" spc="-120"/>
              <a:t> </a:t>
            </a:r>
            <a:r>
              <a:rPr dirty="0" spc="-50"/>
              <a:t>demonstrates</a:t>
            </a:r>
            <a:r>
              <a:rPr dirty="0" spc="-120"/>
              <a:t> </a:t>
            </a:r>
            <a:r>
              <a:rPr dirty="0" spc="-10"/>
              <a:t>the</a:t>
            </a:r>
            <a:r>
              <a:rPr dirty="0" spc="-125"/>
              <a:t> </a:t>
            </a:r>
            <a:r>
              <a:rPr dirty="0" spc="-10"/>
              <a:t>potential</a:t>
            </a:r>
            <a:r>
              <a:rPr dirty="0" spc="-120"/>
              <a:t>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140"/>
              <a:t>a </a:t>
            </a:r>
            <a:r>
              <a:rPr dirty="0" spc="-95"/>
              <a:t>"digital-</a:t>
            </a:r>
            <a:r>
              <a:rPr dirty="0" spc="-220"/>
              <a:t>first"</a:t>
            </a:r>
            <a:r>
              <a:rPr dirty="0" spc="-140"/>
              <a:t> </a:t>
            </a:r>
            <a:r>
              <a:rPr dirty="0" spc="50"/>
              <a:t>governance</a:t>
            </a:r>
            <a:r>
              <a:rPr dirty="0" spc="-135"/>
              <a:t> </a:t>
            </a:r>
            <a:r>
              <a:rPr dirty="0" spc="85"/>
              <a:t>approach</a:t>
            </a:r>
            <a:r>
              <a:rPr dirty="0" spc="-135"/>
              <a:t> </a:t>
            </a:r>
            <a:r>
              <a:rPr dirty="0"/>
              <a:t>to</a:t>
            </a:r>
            <a:r>
              <a:rPr dirty="0" spc="-135"/>
              <a:t> </a:t>
            </a:r>
            <a:r>
              <a:rPr dirty="0" spc="85"/>
              <a:t>enhance</a:t>
            </a:r>
            <a:r>
              <a:rPr dirty="0" spc="-135"/>
              <a:t> </a:t>
            </a:r>
            <a:r>
              <a:rPr dirty="0" spc="-40"/>
              <a:t>accessibility</a:t>
            </a:r>
            <a:r>
              <a:rPr dirty="0" spc="-135"/>
              <a:t> </a:t>
            </a:r>
            <a:r>
              <a:rPr dirty="0" spc="65"/>
              <a:t>and </a:t>
            </a:r>
            <a:r>
              <a:rPr dirty="0"/>
              <a:t>efficiency.</a:t>
            </a:r>
            <a:r>
              <a:rPr dirty="0" spc="-120"/>
              <a:t> </a:t>
            </a:r>
            <a:r>
              <a:rPr dirty="0" spc="-80"/>
              <a:t>Estonia</a:t>
            </a:r>
            <a:r>
              <a:rPr dirty="0" spc="-120"/>
              <a:t> </a:t>
            </a:r>
            <a:r>
              <a:rPr dirty="0" spc="-60"/>
              <a:t>has</a:t>
            </a:r>
            <a:r>
              <a:rPr dirty="0" spc="-120"/>
              <a:t> </a:t>
            </a:r>
            <a:r>
              <a:rPr dirty="0" spc="-50"/>
              <a:t>also</a:t>
            </a:r>
            <a:r>
              <a:rPr dirty="0" spc="-120"/>
              <a:t> </a:t>
            </a:r>
            <a:r>
              <a:rPr dirty="0" spc="-110"/>
              <a:t>set</a:t>
            </a:r>
            <a:r>
              <a:rPr dirty="0" spc="-114"/>
              <a:t> </a:t>
            </a:r>
            <a:r>
              <a:rPr dirty="0"/>
              <a:t>global</a:t>
            </a:r>
            <a:r>
              <a:rPr dirty="0" spc="-120"/>
              <a:t> </a:t>
            </a:r>
            <a:r>
              <a:rPr dirty="0" spc="-25"/>
              <a:t>benchmarks</a:t>
            </a:r>
            <a:r>
              <a:rPr dirty="0" spc="-120"/>
              <a:t> </a:t>
            </a:r>
            <a:r>
              <a:rPr dirty="0" spc="-85"/>
              <a:t>with</a:t>
            </a:r>
            <a:r>
              <a:rPr dirty="0" spc="-120"/>
              <a:t> </a:t>
            </a:r>
            <a:r>
              <a:rPr dirty="0" spc="-204"/>
              <a:t>its</a:t>
            </a:r>
            <a:r>
              <a:rPr dirty="0" spc="-114"/>
              <a:t> </a:t>
            </a:r>
            <a:r>
              <a:rPr dirty="0" spc="-85"/>
              <a:t>e-</a:t>
            </a:r>
            <a:r>
              <a:rPr dirty="0" spc="40"/>
              <a:t>governance </a:t>
            </a:r>
            <a:r>
              <a:rPr dirty="0" spc="-165"/>
              <a:t>systems,</a:t>
            </a:r>
            <a:r>
              <a:rPr dirty="0" spc="-80"/>
              <a:t> </a:t>
            </a:r>
            <a:r>
              <a:rPr dirty="0"/>
              <a:t>enabling</a:t>
            </a:r>
            <a:r>
              <a:rPr dirty="0" spc="-75"/>
              <a:t> </a:t>
            </a:r>
            <a:r>
              <a:rPr dirty="0" spc="-30"/>
              <a:t>online</a:t>
            </a:r>
            <a:r>
              <a:rPr dirty="0" spc="-80"/>
              <a:t> </a:t>
            </a:r>
            <a:r>
              <a:rPr dirty="0" spc="-60"/>
              <a:t>voting,</a:t>
            </a:r>
            <a:r>
              <a:rPr dirty="0" spc="-75"/>
              <a:t> </a:t>
            </a:r>
            <a:r>
              <a:rPr dirty="0" spc="-70"/>
              <a:t>tax</a:t>
            </a:r>
            <a:r>
              <a:rPr dirty="0" spc="-80"/>
              <a:t> </a:t>
            </a:r>
            <a:r>
              <a:rPr dirty="0"/>
              <a:t>management,</a:t>
            </a:r>
            <a:r>
              <a:rPr dirty="0" spc="-75"/>
              <a:t> </a:t>
            </a:r>
            <a:r>
              <a:rPr dirty="0" spc="90"/>
              <a:t>and</a:t>
            </a:r>
            <a:r>
              <a:rPr dirty="0" spc="-75"/>
              <a:t> </a:t>
            </a:r>
            <a:r>
              <a:rPr dirty="0"/>
              <a:t>healthcare</a:t>
            </a:r>
            <a:r>
              <a:rPr dirty="0" spc="-80"/>
              <a:t> </a:t>
            </a:r>
            <a:r>
              <a:rPr dirty="0" spc="-10"/>
              <a:t>access, </a:t>
            </a:r>
            <a:r>
              <a:rPr dirty="0"/>
              <a:t>along</a:t>
            </a:r>
            <a:r>
              <a:rPr dirty="0" spc="-120"/>
              <a:t> </a:t>
            </a:r>
            <a:r>
              <a:rPr dirty="0" spc="-85"/>
              <a:t>with</a:t>
            </a:r>
            <a:r>
              <a:rPr dirty="0" spc="-114"/>
              <a:t> </a:t>
            </a:r>
            <a:r>
              <a:rPr dirty="0" spc="-204"/>
              <a:t>its</a:t>
            </a:r>
            <a:r>
              <a:rPr dirty="0" spc="-114"/>
              <a:t> </a:t>
            </a:r>
            <a:r>
              <a:rPr dirty="0" spc="-85"/>
              <a:t>e-</a:t>
            </a:r>
            <a:r>
              <a:rPr dirty="0" spc="-20"/>
              <a:t>Residency</a:t>
            </a:r>
            <a:r>
              <a:rPr dirty="0" spc="-114"/>
              <a:t> </a:t>
            </a:r>
            <a:r>
              <a:rPr dirty="0" spc="-20"/>
              <a:t>program</a:t>
            </a:r>
            <a:r>
              <a:rPr dirty="0" spc="-114"/>
              <a:t> </a:t>
            </a:r>
            <a:r>
              <a:rPr dirty="0" spc="-35"/>
              <a:t>that</a:t>
            </a:r>
            <a:r>
              <a:rPr dirty="0" spc="-114"/>
              <a:t> </a:t>
            </a:r>
            <a:r>
              <a:rPr dirty="0" spc="-50"/>
              <a:t>allows</a:t>
            </a:r>
            <a:r>
              <a:rPr dirty="0" spc="-114"/>
              <a:t> </a:t>
            </a:r>
            <a:r>
              <a:rPr dirty="0" spc="-65"/>
              <a:t>entrepreneurs</a:t>
            </a:r>
            <a:r>
              <a:rPr dirty="0" spc="-114"/>
              <a:t> </a:t>
            </a:r>
            <a:r>
              <a:rPr dirty="0"/>
              <a:t>to</a:t>
            </a:r>
            <a:r>
              <a:rPr dirty="0" spc="-114"/>
              <a:t> </a:t>
            </a:r>
            <a:r>
              <a:rPr dirty="0" spc="-10"/>
              <a:t>establish </a:t>
            </a:r>
            <a:r>
              <a:rPr dirty="0" spc="-229"/>
              <a:t>EU-</a:t>
            </a:r>
            <a:r>
              <a:rPr dirty="0" spc="55"/>
              <a:t>based</a:t>
            </a:r>
            <a:r>
              <a:rPr dirty="0" spc="-130"/>
              <a:t> </a:t>
            </a:r>
            <a:r>
              <a:rPr dirty="0" spc="-110"/>
              <a:t>businesses</a:t>
            </a:r>
            <a:r>
              <a:rPr dirty="0" spc="-130"/>
              <a:t> </a:t>
            </a:r>
            <a:r>
              <a:rPr dirty="0" spc="-70"/>
              <a:t>remotely.</a:t>
            </a:r>
            <a:r>
              <a:rPr dirty="0" spc="-125"/>
              <a:t> </a:t>
            </a:r>
            <a:r>
              <a:rPr dirty="0" spc="-165"/>
              <a:t>Similarly,</a:t>
            </a:r>
            <a:r>
              <a:rPr dirty="0" spc="-130"/>
              <a:t> </a:t>
            </a:r>
            <a:r>
              <a:rPr dirty="0" spc="-190"/>
              <a:t>IKEA</a:t>
            </a:r>
            <a:r>
              <a:rPr dirty="0" spc="-130"/>
              <a:t> </a:t>
            </a:r>
            <a:r>
              <a:rPr dirty="0" spc="80"/>
              <a:t>embraced</a:t>
            </a:r>
            <a:r>
              <a:rPr dirty="0" spc="-125"/>
              <a:t> </a:t>
            </a:r>
            <a:r>
              <a:rPr dirty="0" spc="-85"/>
              <a:t>e-</a:t>
            </a:r>
            <a:r>
              <a:rPr dirty="0" spc="55"/>
              <a:t>commerce </a:t>
            </a:r>
            <a:r>
              <a:rPr dirty="0" spc="-75"/>
              <a:t>transformation</a:t>
            </a:r>
            <a:r>
              <a:rPr dirty="0" spc="-135"/>
              <a:t> </a:t>
            </a:r>
            <a:r>
              <a:rPr dirty="0"/>
              <a:t>by</a:t>
            </a:r>
            <a:r>
              <a:rPr dirty="0" spc="-135"/>
              <a:t> </a:t>
            </a:r>
            <a:r>
              <a:rPr dirty="0" spc="-40"/>
              <a:t>integrating</a:t>
            </a:r>
            <a:r>
              <a:rPr dirty="0" spc="-135"/>
              <a:t> </a:t>
            </a:r>
            <a:r>
              <a:rPr dirty="0" spc="-25"/>
              <a:t>digital</a:t>
            </a:r>
            <a:r>
              <a:rPr dirty="0" spc="-130"/>
              <a:t> </a:t>
            </a:r>
            <a:r>
              <a:rPr dirty="0" spc="-85"/>
              <a:t>tools</a:t>
            </a:r>
            <a:r>
              <a:rPr dirty="0" spc="-135"/>
              <a:t> </a:t>
            </a:r>
            <a:r>
              <a:rPr dirty="0"/>
              <a:t>to</a:t>
            </a:r>
            <a:r>
              <a:rPr dirty="0" spc="-135"/>
              <a:t> </a:t>
            </a:r>
            <a:r>
              <a:rPr dirty="0" spc="-75"/>
              <a:t>streamline</a:t>
            </a:r>
            <a:r>
              <a:rPr dirty="0" spc="-135"/>
              <a:t> </a:t>
            </a:r>
            <a:r>
              <a:rPr dirty="0" spc="-30"/>
              <a:t>operations</a:t>
            </a:r>
            <a:r>
              <a:rPr dirty="0" spc="-130"/>
              <a:t> </a:t>
            </a:r>
            <a:r>
              <a:rPr dirty="0" spc="65"/>
              <a:t>and </a:t>
            </a:r>
            <a:r>
              <a:rPr dirty="0" spc="85"/>
              <a:t>enhance</a:t>
            </a:r>
            <a:r>
              <a:rPr dirty="0" spc="-150"/>
              <a:t> </a:t>
            </a:r>
            <a:r>
              <a:rPr dirty="0" spc="-40"/>
              <a:t>customer</a:t>
            </a:r>
            <a:r>
              <a:rPr dirty="0" spc="-145"/>
              <a:t> </a:t>
            </a:r>
            <a:r>
              <a:rPr dirty="0" spc="-30"/>
              <a:t>experiences,</a:t>
            </a:r>
            <a:r>
              <a:rPr dirty="0" spc="-150"/>
              <a:t> </a:t>
            </a:r>
            <a:r>
              <a:rPr dirty="0" spc="-90"/>
              <a:t>tripling</a:t>
            </a:r>
            <a:r>
              <a:rPr dirty="0" spc="-145"/>
              <a:t> </a:t>
            </a:r>
            <a:r>
              <a:rPr dirty="0" spc="-204"/>
              <a:t>its</a:t>
            </a:r>
            <a:r>
              <a:rPr dirty="0" spc="-145"/>
              <a:t> </a:t>
            </a:r>
            <a:r>
              <a:rPr dirty="0" spc="-30"/>
              <a:t>online</a:t>
            </a:r>
            <a:r>
              <a:rPr dirty="0" spc="-150"/>
              <a:t> </a:t>
            </a:r>
            <a:r>
              <a:rPr dirty="0" spc="-110"/>
              <a:t>sales.</a:t>
            </a:r>
            <a:r>
              <a:rPr dirty="0" spc="-145"/>
              <a:t> </a:t>
            </a:r>
            <a:r>
              <a:rPr dirty="0" spc="55"/>
              <a:t>McDonald’s</a:t>
            </a:r>
            <a:r>
              <a:rPr dirty="0" spc="-150"/>
              <a:t> </a:t>
            </a:r>
            <a:r>
              <a:rPr dirty="0" spc="-10"/>
              <a:t>Italy </a:t>
            </a:r>
            <a:r>
              <a:rPr dirty="0"/>
              <a:t>reimagined</a:t>
            </a:r>
            <a:r>
              <a:rPr dirty="0" spc="-150"/>
              <a:t> </a:t>
            </a:r>
            <a:r>
              <a:rPr dirty="0" spc="-204"/>
              <a:t>its</a:t>
            </a:r>
            <a:r>
              <a:rPr dirty="0" spc="-145"/>
              <a:t> </a:t>
            </a:r>
            <a:r>
              <a:rPr dirty="0" spc="-10"/>
              <a:t>procurement</a:t>
            </a:r>
            <a:r>
              <a:rPr dirty="0" spc="-145"/>
              <a:t> </a:t>
            </a:r>
            <a:r>
              <a:rPr dirty="0" spc="-50"/>
              <a:t>processes</a:t>
            </a:r>
            <a:r>
              <a:rPr dirty="0" spc="-145"/>
              <a:t> </a:t>
            </a:r>
            <a:r>
              <a:rPr dirty="0" spc="-50"/>
              <a:t>through</a:t>
            </a:r>
            <a:r>
              <a:rPr dirty="0" spc="-150"/>
              <a:t> </a:t>
            </a:r>
            <a:r>
              <a:rPr dirty="0" spc="-25"/>
              <a:t>digital</a:t>
            </a:r>
            <a:r>
              <a:rPr dirty="0" spc="-145"/>
              <a:t> </a:t>
            </a:r>
            <a:r>
              <a:rPr dirty="0" spc="-85"/>
              <a:t>portals,</a:t>
            </a:r>
            <a:r>
              <a:rPr dirty="0" spc="-145"/>
              <a:t> </a:t>
            </a:r>
            <a:r>
              <a:rPr dirty="0" spc="-10"/>
              <a:t>improving </a:t>
            </a:r>
            <a:r>
              <a:rPr dirty="0" spc="-75"/>
              <a:t>supplier</a:t>
            </a:r>
            <a:r>
              <a:rPr dirty="0" spc="-95"/>
              <a:t> </a:t>
            </a:r>
            <a:r>
              <a:rPr dirty="0"/>
              <a:t>collaboration</a:t>
            </a:r>
            <a:r>
              <a:rPr dirty="0" spc="-95"/>
              <a:t> </a:t>
            </a:r>
            <a:r>
              <a:rPr dirty="0" spc="90"/>
              <a:t>and</a:t>
            </a:r>
            <a:r>
              <a:rPr dirty="0" spc="-90"/>
              <a:t> </a:t>
            </a:r>
            <a:r>
              <a:rPr dirty="0"/>
              <a:t>operational</a:t>
            </a:r>
            <a:r>
              <a:rPr dirty="0" spc="-95"/>
              <a:t> </a:t>
            </a:r>
            <a:r>
              <a:rPr dirty="0"/>
              <a:t>efficiency</a:t>
            </a:r>
            <a:r>
              <a:rPr dirty="0" spc="-90"/>
              <a:t> </a:t>
            </a:r>
            <a:r>
              <a:rPr dirty="0" spc="-55"/>
              <a:t>across</a:t>
            </a:r>
            <a:r>
              <a:rPr dirty="0" spc="-95"/>
              <a:t> </a:t>
            </a:r>
            <a:r>
              <a:rPr dirty="0" spc="-204"/>
              <a:t>its</a:t>
            </a:r>
            <a:r>
              <a:rPr dirty="0" spc="-90"/>
              <a:t> </a:t>
            </a:r>
            <a:r>
              <a:rPr dirty="0" spc="-70"/>
              <a:t>supply</a:t>
            </a:r>
            <a:r>
              <a:rPr dirty="0" spc="-95"/>
              <a:t> </a:t>
            </a:r>
            <a:r>
              <a:rPr dirty="0" spc="-10"/>
              <a:t>chain.</a:t>
            </a:r>
          </a:p>
          <a:p>
            <a:pPr marL="12700" marR="220345">
              <a:lnSpc>
                <a:spcPct val="116599"/>
              </a:lnSpc>
            </a:pPr>
            <a:r>
              <a:rPr dirty="0" spc="-110"/>
              <a:t>These</a:t>
            </a:r>
            <a:r>
              <a:rPr dirty="0" spc="-140"/>
              <a:t> </a:t>
            </a:r>
            <a:r>
              <a:rPr dirty="0" spc="-25"/>
              <a:t>examples</a:t>
            </a:r>
            <a:r>
              <a:rPr dirty="0" spc="-135"/>
              <a:t> </a:t>
            </a:r>
            <a:r>
              <a:rPr dirty="0" spc="-60"/>
              <a:t>highlight</a:t>
            </a:r>
            <a:r>
              <a:rPr dirty="0" spc="-135"/>
              <a:t> </a:t>
            </a:r>
            <a:r>
              <a:rPr dirty="0" spc="-10"/>
              <a:t>the</a:t>
            </a:r>
            <a:r>
              <a:rPr dirty="0" spc="-140"/>
              <a:t> </a:t>
            </a:r>
            <a:r>
              <a:rPr dirty="0"/>
              <a:t>power</a:t>
            </a:r>
            <a:r>
              <a:rPr dirty="0" spc="-135"/>
              <a:t> </a:t>
            </a:r>
            <a:r>
              <a:rPr dirty="0"/>
              <a:t>of</a:t>
            </a:r>
            <a:r>
              <a:rPr dirty="0" spc="-135"/>
              <a:t> </a:t>
            </a:r>
            <a:r>
              <a:rPr dirty="0" spc="-25"/>
              <a:t>digital</a:t>
            </a:r>
            <a:r>
              <a:rPr dirty="0" spc="-135"/>
              <a:t> </a:t>
            </a:r>
            <a:r>
              <a:rPr dirty="0" spc="-85"/>
              <a:t>tools</a:t>
            </a:r>
            <a:r>
              <a:rPr dirty="0" spc="-140"/>
              <a:t> </a:t>
            </a:r>
            <a:r>
              <a:rPr dirty="0" spc="-110"/>
              <a:t>in</a:t>
            </a:r>
            <a:r>
              <a:rPr dirty="0" spc="-135"/>
              <a:t> </a:t>
            </a:r>
            <a:r>
              <a:rPr dirty="0" spc="-75"/>
              <a:t>fostering</a:t>
            </a:r>
            <a:r>
              <a:rPr dirty="0" spc="-135"/>
              <a:t> </a:t>
            </a:r>
            <a:r>
              <a:rPr dirty="0" spc="-10"/>
              <a:t>innovation, </a:t>
            </a:r>
            <a:r>
              <a:rPr dirty="0" spc="-55"/>
              <a:t>improving</a:t>
            </a:r>
            <a:r>
              <a:rPr dirty="0" spc="-120"/>
              <a:t> </a:t>
            </a:r>
            <a:r>
              <a:rPr dirty="0"/>
              <a:t>public</a:t>
            </a:r>
            <a:r>
              <a:rPr dirty="0" spc="-114"/>
              <a:t> </a:t>
            </a:r>
            <a:r>
              <a:rPr dirty="0" spc="-90"/>
              <a:t>services,</a:t>
            </a:r>
            <a:r>
              <a:rPr dirty="0" spc="-114"/>
              <a:t> </a:t>
            </a:r>
            <a:r>
              <a:rPr dirty="0" spc="90"/>
              <a:t>and</a:t>
            </a:r>
            <a:r>
              <a:rPr dirty="0" spc="-114"/>
              <a:t> </a:t>
            </a:r>
            <a:r>
              <a:rPr dirty="0" spc="-70"/>
              <a:t>driving</a:t>
            </a:r>
            <a:r>
              <a:rPr dirty="0" spc="-120"/>
              <a:t> </a:t>
            </a:r>
            <a:r>
              <a:rPr dirty="0" spc="80"/>
              <a:t>economic</a:t>
            </a:r>
            <a:r>
              <a:rPr dirty="0" spc="-114"/>
              <a:t> </a:t>
            </a:r>
            <a:r>
              <a:rPr dirty="0" spc="-10"/>
              <a:t>inclusivity.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5028" y="1028700"/>
            <a:ext cx="5825388" cy="38861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28" y="5316061"/>
            <a:ext cx="5981699" cy="39422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9286" y="947124"/>
            <a:ext cx="5923280" cy="82804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250" spc="944">
                <a:solidFill>
                  <a:srgbClr val="FFFFFF"/>
                </a:solidFill>
              </a:rPr>
              <a:t>Success</a:t>
            </a:r>
            <a:r>
              <a:rPr dirty="0" sz="5250" spc="535">
                <a:solidFill>
                  <a:srgbClr val="FFFFFF"/>
                </a:solidFill>
              </a:rPr>
              <a:t> </a:t>
            </a:r>
            <a:r>
              <a:rPr dirty="0" sz="5250" spc="940">
                <a:solidFill>
                  <a:srgbClr val="FFFFFF"/>
                </a:solidFill>
              </a:rPr>
              <a:t>Stories</a:t>
            </a:r>
            <a:endParaRPr sz="52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92" y="443904"/>
            <a:ext cx="4562475" cy="8972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00" spc="1015">
                <a:solidFill>
                  <a:srgbClr val="FFFFFF"/>
                </a:solidFill>
              </a:rPr>
              <a:t>References</a:t>
            </a:r>
            <a:endParaRPr sz="5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496" y="1991312"/>
            <a:ext cx="76200" cy="761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44264" y="1765805"/>
            <a:ext cx="11289030" cy="768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45050" marR="5080" indent="-4832985">
              <a:lnSpc>
                <a:spcPct val="116100"/>
              </a:lnSpc>
              <a:spcBef>
                <a:spcPts val="95"/>
              </a:spcBef>
            </a:pPr>
            <a:r>
              <a:rPr dirty="0" u="heavy" sz="21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1.https://commission.europa.eu/system/files/2021-</a:t>
            </a:r>
            <a:r>
              <a:rPr dirty="0" u="heavy" sz="21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09/communication-</a:t>
            </a:r>
            <a:r>
              <a:rPr dirty="0" u="heavy" sz="2100" spc="-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digital-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compass-</a:t>
            </a:r>
            <a:r>
              <a:rPr dirty="0" sz="21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2030_en.pdf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96" y="2984490"/>
            <a:ext cx="95250" cy="9524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66130" y="2788910"/>
            <a:ext cx="11859260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56590">
              <a:lnSpc>
                <a:spcPct val="116300"/>
              </a:lnSpc>
              <a:spcBef>
                <a:spcPts val="95"/>
              </a:spcBef>
            </a:pPr>
            <a:r>
              <a:rPr dirty="0" u="heavy" sz="2150" spc="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2.https://commission.europa.eu/document/download/84c05739-</a:t>
            </a:r>
            <a:r>
              <a:rPr dirty="0" u="heavy" sz="2150" spc="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547a-4b86-</a:t>
            </a:r>
            <a:r>
              <a:rPr dirty="0" u="heavy" sz="2150" spc="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9564-</a:t>
            </a:r>
            <a:r>
              <a:rPr dirty="0" sz="2150" spc="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50" spc="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76e834dc7a49_en?filename=communication-</a:t>
            </a:r>
            <a:r>
              <a:rPr dirty="0" u="heavy" sz="2150" spc="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shaping-europes-</a:t>
            </a:r>
            <a:r>
              <a:rPr dirty="0" u="heavy" sz="21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digital-</a:t>
            </a:r>
            <a:r>
              <a:rPr dirty="0" u="heavy" sz="2150" spc="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future-</a:t>
            </a:r>
            <a:r>
              <a:rPr dirty="0" u="heavy" sz="2150" spc="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feb2020_en.pdf</a:t>
            </a:r>
            <a:endParaRPr sz="215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96" y="4396812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96" y="5410038"/>
            <a:ext cx="95250" cy="9524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28476" y="4199784"/>
            <a:ext cx="10834370" cy="14097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L="276860" indent="-226695">
              <a:lnSpc>
                <a:spcPct val="100000"/>
              </a:lnSpc>
              <a:spcBef>
                <a:spcPts val="500"/>
              </a:spcBef>
              <a:buSzPct val="95238"/>
              <a:buAutoNum type="arabicPeriod" startAt="3"/>
              <a:tabLst>
                <a:tab pos="276860" algn="l"/>
              </a:tabLst>
            </a:pPr>
            <a:r>
              <a:rPr dirty="0" u="heavy" sz="2100" spc="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https://ec.europa.eu/commission/presscorner/api/files/attachment/861987/Shaping</a:t>
            </a:r>
            <a:endParaRPr sz="2100">
              <a:latin typeface="Tahoma"/>
              <a:cs typeface="Tahoma"/>
            </a:endParaRPr>
          </a:p>
          <a:p>
            <a:pPr algn="ctr" marL="53340">
              <a:lnSpc>
                <a:spcPct val="100000"/>
              </a:lnSpc>
              <a:spcBef>
                <a:spcPts val="405"/>
              </a:spcBef>
            </a:pP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_Europes_Di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ital_Future_en.pdf</a:t>
            </a:r>
            <a:endParaRPr sz="2100">
              <a:latin typeface="Tahoma"/>
              <a:cs typeface="Tahoma"/>
            </a:endParaRPr>
          </a:p>
          <a:p>
            <a:pPr marL="235585" indent="-226695">
              <a:lnSpc>
                <a:spcPct val="100000"/>
              </a:lnSpc>
              <a:spcBef>
                <a:spcPts val="2535"/>
              </a:spcBef>
              <a:buSzPct val="95238"/>
              <a:buAutoNum type="arabicPeriod" startAt="4"/>
              <a:tabLst>
                <a:tab pos="235585" algn="l"/>
              </a:tabLst>
            </a:pP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https://d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ig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ital-strate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gy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.ec.europa.eu/en/activities/d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ig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ital-</a:t>
            </a:r>
            <a:r>
              <a:rPr dirty="0" u="heavy" sz="2100" spc="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programme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96" y="6288477"/>
            <a:ext cx="95250" cy="9524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28476" y="6142427"/>
            <a:ext cx="30689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5.https://euford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ig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ital.eu/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96" y="7168587"/>
            <a:ext cx="95250" cy="9524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28476" y="7022537"/>
            <a:ext cx="126314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6.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4"/>
              </a:rPr>
              <a:t>https://www.europarl.europa.eu/RegData/etudes/BRIE/2021/696189/EPRS_BRI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(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4"/>
              </a:rPr>
              <a:t>2021)696189_EN.pdf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96" y="8048696"/>
            <a:ext cx="95250" cy="95249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828476" y="7902646"/>
            <a:ext cx="764476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7.https://ec.europa.eu/social/main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jsp?catId=1223&amp;langId=en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96" y="8809742"/>
            <a:ext cx="95250" cy="9524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28476" y="8663692"/>
            <a:ext cx="115163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8.https://d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ig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ital-skills-</a:t>
            </a:r>
            <a:r>
              <a:rPr dirty="0" u="heavy" sz="2100" spc="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jobs.europa.eu/en/actions/european-</a:t>
            </a:r>
            <a:r>
              <a:rPr dirty="0" u="heavy" sz="2100" spc="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initiatives/european-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skills-</a:t>
            </a:r>
            <a:r>
              <a:rPr dirty="0" u="heavy" sz="2100" spc="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agenda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396" y="9570789"/>
            <a:ext cx="95250" cy="9524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828476" y="9424739"/>
            <a:ext cx="155276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100" spc="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9.https://commission.europa.eu/strate</a:t>
            </a:r>
            <a:r>
              <a:rPr dirty="0" sz="2100" spc="50">
                <a:solidFill>
                  <a:srgbClr val="FFFFFF"/>
                </a:solidFill>
                <a:latin typeface="Tahoma"/>
                <a:cs typeface="Tahoma"/>
              </a:rPr>
              <a:t>gy</a:t>
            </a:r>
            <a:r>
              <a:rPr dirty="0" u="heavy" sz="2100" spc="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-and-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policy/priorities-</a:t>
            </a:r>
            <a:r>
              <a:rPr dirty="0" u="heavy" sz="2100" spc="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2019-2024/europe-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fit-d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ig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ital-age/european-year-skills-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2023_en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65333" y="1972541"/>
            <a:ext cx="95250" cy="95249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65333" y="3707436"/>
            <a:ext cx="95250" cy="95249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3720077" y="1775056"/>
            <a:ext cx="4288790" cy="2503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355" marR="180340" indent="-34290">
              <a:lnSpc>
                <a:spcPct val="116100"/>
              </a:lnSpc>
              <a:spcBef>
                <a:spcPts val="100"/>
              </a:spcBef>
              <a:buSzPct val="95238"/>
              <a:buAutoNum type="arabicPeriod" startAt="10"/>
              <a:tabLst>
                <a:tab pos="46355" algn="l"/>
                <a:tab pos="387985" algn="l"/>
              </a:tabLst>
            </a:pP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5"/>
              </a:rPr>
              <a:t>	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5"/>
              </a:rPr>
              <a:t>https://www.europarl.europa.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eu/RegData/etudes/BRIE/2021/6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96189/EPRS_BRI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2021)696189_E</a:t>
            </a:r>
            <a:endParaRPr sz="2100">
              <a:latin typeface="Tahoma"/>
              <a:cs typeface="Tahoma"/>
            </a:endParaRPr>
          </a:p>
          <a:p>
            <a:pPr algn="ctr" marR="167640">
              <a:lnSpc>
                <a:spcPct val="100000"/>
              </a:lnSpc>
              <a:spcBef>
                <a:spcPts val="405"/>
              </a:spcBef>
            </a:pPr>
            <a:r>
              <a:rPr dirty="0" u="heavy" sz="2100" spc="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N.pdf</a:t>
            </a:r>
            <a:endParaRPr sz="2100">
              <a:latin typeface="Tahoma"/>
              <a:cs typeface="Tahoma"/>
            </a:endParaRPr>
          </a:p>
          <a:p>
            <a:pPr marL="31115" marR="5080" indent="-3175">
              <a:lnSpc>
                <a:spcPct val="116100"/>
              </a:lnSpc>
              <a:spcBef>
                <a:spcPts val="1960"/>
              </a:spcBef>
              <a:buSzPct val="95238"/>
              <a:buAutoNum type="arabicPeriod" startAt="11"/>
              <a:tabLst>
                <a:tab pos="31115" algn="l"/>
                <a:tab pos="403860" algn="l"/>
              </a:tabLst>
            </a:pP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	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https://planer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gy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.com/blog/d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ig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it</a:t>
            </a:r>
            <a:r>
              <a:rPr dirty="0" sz="2100" spc="5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al-</a:t>
            </a:r>
            <a:r>
              <a:rPr dirty="0" u="heavy" sz="2100" spc="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transformation-success-</a:t>
            </a:r>
            <a:r>
              <a:rPr dirty="0" u="heavy" sz="21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stories/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65333" y="4852825"/>
            <a:ext cx="95250" cy="9524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1466" y="6590185"/>
            <a:ext cx="95250" cy="95249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85012" y="8208435"/>
            <a:ext cx="95250" cy="95249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13662527" y="4655341"/>
            <a:ext cx="4346575" cy="447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8580" marR="179705" indent="-10795">
              <a:lnSpc>
                <a:spcPct val="116100"/>
              </a:lnSpc>
              <a:spcBef>
                <a:spcPts val="100"/>
              </a:spcBef>
              <a:buSzPct val="95238"/>
              <a:buAutoNum type="arabicPeriod" startAt="12"/>
              <a:tabLst>
                <a:tab pos="68580" algn="l"/>
                <a:tab pos="443865" algn="l"/>
              </a:tabLst>
            </a:pPr>
            <a:r>
              <a:rPr dirty="0" u="heavy" sz="21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ht</a:t>
            </a:r>
            <a:r>
              <a:rPr dirty="0" sz="2100" spc="4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u="heavy" sz="21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ps://www.theparliamentm</a:t>
            </a:r>
            <a:r>
              <a:rPr dirty="0" sz="21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agazine.eu/news/article/oped-</a:t>
            </a:r>
            <a:r>
              <a:rPr dirty="0" sz="2100" spc="5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ukraine-leads-the-way-on-</a:t>
            </a: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digital-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integration-with-the-</a:t>
            </a:r>
            <a:r>
              <a:rPr dirty="0" u="heavy" sz="2100" spc="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eu</a:t>
            </a:r>
            <a:endParaRPr sz="2100">
              <a:latin typeface="Tahoma"/>
              <a:cs typeface="Tahoma"/>
            </a:endParaRPr>
          </a:p>
          <a:p>
            <a:pPr algn="ctr" marL="706120" marR="626110" indent="-10795">
              <a:lnSpc>
                <a:spcPct val="116100"/>
              </a:lnSpc>
              <a:spcBef>
                <a:spcPts val="1975"/>
              </a:spcBef>
              <a:buSzPct val="95238"/>
              <a:buAutoNum type="arabicPeriod" startAt="12"/>
              <a:tabLst>
                <a:tab pos="706120" algn="l"/>
                <a:tab pos="1081405" algn="l"/>
              </a:tabLst>
            </a:pPr>
            <a:r>
              <a:rPr dirty="0" u="heavy" sz="2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/https://www.digital-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 spc="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adoption.com/digital-</a:t>
            </a:r>
            <a:r>
              <a:rPr dirty="0" sz="2100" spc="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 spc="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transformation-</a:t>
            </a:r>
            <a:r>
              <a:rPr dirty="0" u="heavy" sz="2100" spc="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success-</a:t>
            </a:r>
            <a:r>
              <a:rPr dirty="0" sz="2100" spc="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100" spc="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stories/</a:t>
            </a:r>
            <a:endParaRPr sz="2100">
              <a:latin typeface="Tahoma"/>
              <a:cs typeface="Tahoma"/>
            </a:endParaRPr>
          </a:p>
          <a:p>
            <a:pPr algn="ctr" marL="12065" marR="5080" indent="-635">
              <a:lnSpc>
                <a:spcPct val="115900"/>
              </a:lnSpc>
              <a:spcBef>
                <a:spcPts val="1110"/>
              </a:spcBef>
              <a:buSzPct val="92682"/>
              <a:buAutoNum type="arabicPeriod" startAt="12"/>
              <a:tabLst>
                <a:tab pos="376555" algn="l"/>
              </a:tabLst>
            </a:pPr>
            <a:r>
              <a:rPr dirty="0" u="heavy" sz="20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https://</a:t>
            </a:r>
            <a:r>
              <a:rPr dirty="0" u="heavy" sz="20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6"/>
              </a:rPr>
              <a:t>www.di</a:t>
            </a:r>
            <a:r>
              <a:rPr dirty="0" sz="2050" spc="-1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g</a:t>
            </a:r>
            <a:r>
              <a:rPr dirty="0" u="heavy" sz="20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6"/>
              </a:rPr>
              <a:t>italsme.eu/succe</a:t>
            </a:r>
            <a:r>
              <a:rPr dirty="0" sz="2050" spc="509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u="heavy" sz="20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ss-stories-and-</a:t>
            </a:r>
            <a:r>
              <a:rPr dirty="0" u="heavy" sz="2050" spc="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leadership-</a:t>
            </a:r>
            <a:r>
              <a:rPr dirty="0" u="heavy" sz="2050" spc="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from-</a:t>
            </a:r>
            <a:r>
              <a:rPr dirty="0" sz="205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u="heavy" sz="2050" spc="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europes-</a:t>
            </a:r>
            <a:r>
              <a:rPr dirty="0" u="heavy" sz="20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di</a:t>
            </a:r>
            <a:r>
              <a:rPr dirty="0" sz="205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u="heavy" sz="20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ital-</a:t>
            </a:r>
            <a:r>
              <a:rPr dirty="0" u="heavy" sz="2050" spc="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innovation-</a:t>
            </a:r>
            <a:r>
              <a:rPr dirty="0" u="heavy" sz="2050" spc="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hubs/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2025-02-18T17:17:19Z</dcterms:created>
  <dcterms:modified xsi:type="dcterms:W3CDTF">2025-02-18T17:17:19Z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2025-02-18T00:00:00Z</vt:filetime>
  </property>
</Properties>
</file>