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163C3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163C3F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E3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3622675" cy="2712085"/>
          </a:xfrm>
          <a:custGeom>
            <a:avLst/>
            <a:gdLst/>
            <a:ahLst/>
            <a:cxnLst/>
            <a:rect l="l" t="t" r="r" b="b"/>
            <a:pathLst>
              <a:path w="3622675" h="2712085">
                <a:moveTo>
                  <a:pt x="1138024" y="2711577"/>
                </a:moveTo>
                <a:lnTo>
                  <a:pt x="0" y="1469614"/>
                </a:lnTo>
                <a:lnTo>
                  <a:pt x="0" y="0"/>
                </a:lnTo>
                <a:lnTo>
                  <a:pt x="3622507" y="0"/>
                </a:lnTo>
                <a:lnTo>
                  <a:pt x="1138024" y="2711577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2040255" cy="2705100"/>
          </a:xfrm>
          <a:custGeom>
            <a:avLst/>
            <a:gdLst/>
            <a:ahLst/>
            <a:cxnLst/>
            <a:rect l="l" t="t" r="r" b="b"/>
            <a:pathLst>
              <a:path w="2040255" h="2705100">
                <a:moveTo>
                  <a:pt x="1132114" y="2704757"/>
                </a:moveTo>
                <a:lnTo>
                  <a:pt x="0" y="1469470"/>
                </a:lnTo>
                <a:lnTo>
                  <a:pt x="0" y="0"/>
                </a:lnTo>
                <a:lnTo>
                  <a:pt x="504479" y="0"/>
                </a:lnTo>
                <a:lnTo>
                  <a:pt x="2040056" y="1713614"/>
                </a:lnTo>
                <a:lnTo>
                  <a:pt x="1132114" y="2704757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0"/>
            <a:ext cx="4296410" cy="3810635"/>
          </a:xfrm>
          <a:custGeom>
            <a:avLst/>
            <a:gdLst/>
            <a:ahLst/>
            <a:cxnLst/>
            <a:rect l="l" t="t" r="r" b="b"/>
            <a:pathLst>
              <a:path w="4296410" h="3810635">
                <a:moveTo>
                  <a:pt x="1488162" y="3064388"/>
                </a:moveTo>
                <a:lnTo>
                  <a:pt x="802491" y="3064388"/>
                </a:lnTo>
                <a:lnTo>
                  <a:pt x="3620222" y="0"/>
                </a:lnTo>
                <a:lnTo>
                  <a:pt x="4295858" y="0"/>
                </a:lnTo>
                <a:lnTo>
                  <a:pt x="1488162" y="3064388"/>
                </a:lnTo>
                <a:close/>
              </a:path>
              <a:path w="4296410" h="3810635">
                <a:moveTo>
                  <a:pt x="804960" y="3810051"/>
                </a:moveTo>
                <a:lnTo>
                  <a:pt x="800020" y="3810051"/>
                </a:lnTo>
                <a:lnTo>
                  <a:pt x="0" y="2937105"/>
                </a:lnTo>
                <a:lnTo>
                  <a:pt x="0" y="2188747"/>
                </a:lnTo>
                <a:lnTo>
                  <a:pt x="802491" y="3064388"/>
                </a:lnTo>
                <a:lnTo>
                  <a:pt x="1488162" y="3064388"/>
                </a:lnTo>
                <a:lnTo>
                  <a:pt x="804960" y="3810051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3172537" y="7728441"/>
            <a:ext cx="5115560" cy="2559050"/>
          </a:xfrm>
          <a:custGeom>
            <a:avLst/>
            <a:gdLst/>
            <a:ahLst/>
            <a:cxnLst/>
            <a:rect l="l" t="t" r="r" b="b"/>
            <a:pathLst>
              <a:path w="5115559" h="2559050">
                <a:moveTo>
                  <a:pt x="0" y="2558557"/>
                </a:moveTo>
                <a:lnTo>
                  <a:pt x="5115460" y="2558557"/>
                </a:lnTo>
                <a:lnTo>
                  <a:pt x="5115460" y="1758361"/>
                </a:lnTo>
                <a:lnTo>
                  <a:pt x="3356245" y="0"/>
                </a:lnTo>
                <a:lnTo>
                  <a:pt x="3356245" y="621487"/>
                </a:lnTo>
                <a:lnTo>
                  <a:pt x="3355391" y="621487"/>
                </a:lnTo>
                <a:lnTo>
                  <a:pt x="0" y="2558557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6527928" y="7727588"/>
            <a:ext cx="1760220" cy="2387600"/>
          </a:xfrm>
          <a:custGeom>
            <a:avLst/>
            <a:gdLst/>
            <a:ahLst/>
            <a:cxnLst/>
            <a:rect l="l" t="t" r="r" b="b"/>
            <a:pathLst>
              <a:path w="1760219" h="2387600">
                <a:moveTo>
                  <a:pt x="1760069" y="2387314"/>
                </a:moveTo>
                <a:lnTo>
                  <a:pt x="1760069" y="1759215"/>
                </a:lnTo>
                <a:lnTo>
                  <a:pt x="0" y="0"/>
                </a:lnTo>
                <a:lnTo>
                  <a:pt x="0" y="622340"/>
                </a:lnTo>
                <a:lnTo>
                  <a:pt x="1760069" y="2387314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7601018" y="8405058"/>
            <a:ext cx="687070" cy="1082040"/>
          </a:xfrm>
          <a:custGeom>
            <a:avLst/>
            <a:gdLst/>
            <a:ahLst/>
            <a:cxnLst/>
            <a:rect l="l" t="t" r="r" b="b"/>
            <a:pathLst>
              <a:path w="687069" h="1082040">
                <a:moveTo>
                  <a:pt x="686979" y="1081744"/>
                </a:moveTo>
                <a:lnTo>
                  <a:pt x="686979" y="0"/>
                </a:lnTo>
                <a:lnTo>
                  <a:pt x="0" y="394765"/>
                </a:lnTo>
                <a:lnTo>
                  <a:pt x="686979" y="1081744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90944" y="6779310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60" h="3252470">
                <a:moveTo>
                  <a:pt x="3172180" y="3220682"/>
                </a:moveTo>
                <a:lnTo>
                  <a:pt x="3164471" y="3198660"/>
                </a:lnTo>
                <a:lnTo>
                  <a:pt x="3141446" y="3188335"/>
                </a:lnTo>
                <a:lnTo>
                  <a:pt x="76123" y="3136976"/>
                </a:lnTo>
                <a:lnTo>
                  <a:pt x="74510" y="2579370"/>
                </a:lnTo>
                <a:lnTo>
                  <a:pt x="75831" y="2073744"/>
                </a:lnTo>
                <a:lnTo>
                  <a:pt x="79832" y="1564500"/>
                </a:lnTo>
                <a:lnTo>
                  <a:pt x="86499" y="1054265"/>
                </a:lnTo>
                <a:lnTo>
                  <a:pt x="95897" y="542455"/>
                </a:lnTo>
                <a:lnTo>
                  <a:pt x="107962" y="30721"/>
                </a:lnTo>
                <a:lnTo>
                  <a:pt x="98577" y="7658"/>
                </a:lnTo>
                <a:lnTo>
                  <a:pt x="54762" y="7696"/>
                </a:lnTo>
                <a:lnTo>
                  <a:pt x="31597" y="570712"/>
                </a:lnTo>
                <a:lnTo>
                  <a:pt x="21767" y="1125321"/>
                </a:lnTo>
                <a:lnTo>
                  <a:pt x="15494" y="1634502"/>
                </a:lnTo>
                <a:lnTo>
                  <a:pt x="11887" y="2144788"/>
                </a:lnTo>
                <a:lnTo>
                  <a:pt x="10934" y="2656700"/>
                </a:lnTo>
                <a:lnTo>
                  <a:pt x="12547" y="3143783"/>
                </a:lnTo>
                <a:lnTo>
                  <a:pt x="7658" y="3145815"/>
                </a:lnTo>
                <a:lnTo>
                  <a:pt x="0" y="3167596"/>
                </a:lnTo>
                <a:lnTo>
                  <a:pt x="7696" y="3189617"/>
                </a:lnTo>
                <a:lnTo>
                  <a:pt x="30734" y="3199942"/>
                </a:lnTo>
                <a:lnTo>
                  <a:pt x="3141446" y="3252063"/>
                </a:lnTo>
                <a:lnTo>
                  <a:pt x="3164509" y="3242462"/>
                </a:lnTo>
                <a:lnTo>
                  <a:pt x="3172180" y="3220682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620128" y="6492430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60" h="3252470">
                <a:moveTo>
                  <a:pt x="3172168" y="3220682"/>
                </a:moveTo>
                <a:lnTo>
                  <a:pt x="3164471" y="3198660"/>
                </a:lnTo>
                <a:lnTo>
                  <a:pt x="3141446" y="3188347"/>
                </a:lnTo>
                <a:lnTo>
                  <a:pt x="76123" y="3136989"/>
                </a:lnTo>
                <a:lnTo>
                  <a:pt x="74510" y="2579382"/>
                </a:lnTo>
                <a:lnTo>
                  <a:pt x="75831" y="2073757"/>
                </a:lnTo>
                <a:lnTo>
                  <a:pt x="79832" y="1564513"/>
                </a:lnTo>
                <a:lnTo>
                  <a:pt x="86499" y="1054277"/>
                </a:lnTo>
                <a:lnTo>
                  <a:pt x="95897" y="542467"/>
                </a:lnTo>
                <a:lnTo>
                  <a:pt x="107950" y="30734"/>
                </a:lnTo>
                <a:lnTo>
                  <a:pt x="98577" y="7670"/>
                </a:lnTo>
                <a:lnTo>
                  <a:pt x="54762" y="7708"/>
                </a:lnTo>
                <a:lnTo>
                  <a:pt x="31597" y="570725"/>
                </a:lnTo>
                <a:lnTo>
                  <a:pt x="21767" y="1125334"/>
                </a:lnTo>
                <a:lnTo>
                  <a:pt x="15494" y="1634515"/>
                </a:lnTo>
                <a:lnTo>
                  <a:pt x="11887" y="2144801"/>
                </a:lnTo>
                <a:lnTo>
                  <a:pt x="10934" y="2656713"/>
                </a:lnTo>
                <a:lnTo>
                  <a:pt x="12534" y="3143796"/>
                </a:lnTo>
                <a:lnTo>
                  <a:pt x="7658" y="3145828"/>
                </a:lnTo>
                <a:lnTo>
                  <a:pt x="0" y="3167608"/>
                </a:lnTo>
                <a:lnTo>
                  <a:pt x="7696" y="3189630"/>
                </a:lnTo>
                <a:lnTo>
                  <a:pt x="30721" y="3199942"/>
                </a:lnTo>
                <a:lnTo>
                  <a:pt x="3141446" y="3252076"/>
                </a:lnTo>
                <a:lnTo>
                  <a:pt x="3164509" y="3242475"/>
                </a:lnTo>
                <a:lnTo>
                  <a:pt x="3172168" y="3220682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962596" y="6147828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60" h="3252470">
                <a:moveTo>
                  <a:pt x="3172269" y="3220821"/>
                </a:moveTo>
                <a:lnTo>
                  <a:pt x="3164560" y="3198787"/>
                </a:lnTo>
                <a:lnTo>
                  <a:pt x="3141535" y="3188474"/>
                </a:lnTo>
                <a:lnTo>
                  <a:pt x="76212" y="3137116"/>
                </a:lnTo>
                <a:lnTo>
                  <a:pt x="74599" y="2579382"/>
                </a:lnTo>
                <a:lnTo>
                  <a:pt x="75920" y="2073757"/>
                </a:lnTo>
                <a:lnTo>
                  <a:pt x="79933" y="1564513"/>
                </a:lnTo>
                <a:lnTo>
                  <a:pt x="86601" y="1054277"/>
                </a:lnTo>
                <a:lnTo>
                  <a:pt x="95999" y="542467"/>
                </a:lnTo>
                <a:lnTo>
                  <a:pt x="108051" y="30734"/>
                </a:lnTo>
                <a:lnTo>
                  <a:pt x="98666" y="7670"/>
                </a:lnTo>
                <a:lnTo>
                  <a:pt x="54864" y="7708"/>
                </a:lnTo>
                <a:lnTo>
                  <a:pt x="31686" y="570725"/>
                </a:lnTo>
                <a:lnTo>
                  <a:pt x="21856" y="1125334"/>
                </a:lnTo>
                <a:lnTo>
                  <a:pt x="15595" y="1634515"/>
                </a:lnTo>
                <a:lnTo>
                  <a:pt x="11976" y="2144801"/>
                </a:lnTo>
                <a:lnTo>
                  <a:pt x="11023" y="2656713"/>
                </a:lnTo>
                <a:lnTo>
                  <a:pt x="12636" y="3143847"/>
                </a:lnTo>
                <a:lnTo>
                  <a:pt x="7683" y="3145879"/>
                </a:lnTo>
                <a:lnTo>
                  <a:pt x="0" y="3167634"/>
                </a:lnTo>
                <a:lnTo>
                  <a:pt x="7721" y="3189694"/>
                </a:lnTo>
                <a:lnTo>
                  <a:pt x="30822" y="3200069"/>
                </a:lnTo>
                <a:lnTo>
                  <a:pt x="3141535" y="3252203"/>
                </a:lnTo>
                <a:lnTo>
                  <a:pt x="3164598" y="3242602"/>
                </a:lnTo>
                <a:lnTo>
                  <a:pt x="3172269" y="3220821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4881518" y="274585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59" h="3252470">
                <a:moveTo>
                  <a:pt x="3172168" y="84467"/>
                </a:moveTo>
                <a:lnTo>
                  <a:pt x="3164471" y="62445"/>
                </a:lnTo>
                <a:lnTo>
                  <a:pt x="3141446" y="52133"/>
                </a:lnTo>
                <a:lnTo>
                  <a:pt x="30721" y="0"/>
                </a:lnTo>
                <a:lnTo>
                  <a:pt x="7658" y="9601"/>
                </a:lnTo>
                <a:lnTo>
                  <a:pt x="0" y="31381"/>
                </a:lnTo>
                <a:lnTo>
                  <a:pt x="7696" y="53416"/>
                </a:lnTo>
                <a:lnTo>
                  <a:pt x="30721" y="63728"/>
                </a:lnTo>
                <a:lnTo>
                  <a:pt x="3096031" y="115100"/>
                </a:lnTo>
                <a:lnTo>
                  <a:pt x="3097657" y="672693"/>
                </a:lnTo>
                <a:lnTo>
                  <a:pt x="3096336" y="1178318"/>
                </a:lnTo>
                <a:lnTo>
                  <a:pt x="3092335" y="1687563"/>
                </a:lnTo>
                <a:lnTo>
                  <a:pt x="3085668" y="2197798"/>
                </a:lnTo>
                <a:lnTo>
                  <a:pt x="3076270" y="2709608"/>
                </a:lnTo>
                <a:lnTo>
                  <a:pt x="3064218" y="3221342"/>
                </a:lnTo>
                <a:lnTo>
                  <a:pt x="3073603" y="3244405"/>
                </a:lnTo>
                <a:lnTo>
                  <a:pt x="3117405" y="3244367"/>
                </a:lnTo>
                <a:lnTo>
                  <a:pt x="3140570" y="2681351"/>
                </a:lnTo>
                <a:lnTo>
                  <a:pt x="3150412" y="2126742"/>
                </a:lnTo>
                <a:lnTo>
                  <a:pt x="3156674" y="1617560"/>
                </a:lnTo>
                <a:lnTo>
                  <a:pt x="3160280" y="1107274"/>
                </a:lnTo>
                <a:lnTo>
                  <a:pt x="3161246" y="595363"/>
                </a:lnTo>
                <a:lnTo>
                  <a:pt x="3159620" y="108292"/>
                </a:lnTo>
                <a:lnTo>
                  <a:pt x="3164509" y="106248"/>
                </a:lnTo>
                <a:lnTo>
                  <a:pt x="3172168" y="84467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14552334" y="561466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59" h="3252470">
                <a:moveTo>
                  <a:pt x="3172180" y="84455"/>
                </a:moveTo>
                <a:lnTo>
                  <a:pt x="3164471" y="62433"/>
                </a:lnTo>
                <a:lnTo>
                  <a:pt x="3141446" y="52120"/>
                </a:lnTo>
                <a:lnTo>
                  <a:pt x="30734" y="0"/>
                </a:lnTo>
                <a:lnTo>
                  <a:pt x="7658" y="9588"/>
                </a:lnTo>
                <a:lnTo>
                  <a:pt x="0" y="31381"/>
                </a:lnTo>
                <a:lnTo>
                  <a:pt x="7696" y="53403"/>
                </a:lnTo>
                <a:lnTo>
                  <a:pt x="30734" y="63715"/>
                </a:lnTo>
                <a:lnTo>
                  <a:pt x="3096044" y="115087"/>
                </a:lnTo>
                <a:lnTo>
                  <a:pt x="3097657" y="672680"/>
                </a:lnTo>
                <a:lnTo>
                  <a:pt x="3096336" y="1178318"/>
                </a:lnTo>
                <a:lnTo>
                  <a:pt x="3092335" y="1687550"/>
                </a:lnTo>
                <a:lnTo>
                  <a:pt x="3085668" y="2197785"/>
                </a:lnTo>
                <a:lnTo>
                  <a:pt x="3076270" y="2709595"/>
                </a:lnTo>
                <a:lnTo>
                  <a:pt x="3064218" y="3221329"/>
                </a:lnTo>
                <a:lnTo>
                  <a:pt x="3073603" y="3244392"/>
                </a:lnTo>
                <a:lnTo>
                  <a:pt x="3117405" y="3244367"/>
                </a:lnTo>
                <a:lnTo>
                  <a:pt x="3140583" y="2681338"/>
                </a:lnTo>
                <a:lnTo>
                  <a:pt x="3150412" y="2126729"/>
                </a:lnTo>
                <a:lnTo>
                  <a:pt x="3156674" y="1617560"/>
                </a:lnTo>
                <a:lnTo>
                  <a:pt x="3160280" y="1107262"/>
                </a:lnTo>
                <a:lnTo>
                  <a:pt x="3161246" y="595350"/>
                </a:lnTo>
                <a:lnTo>
                  <a:pt x="3159620" y="108280"/>
                </a:lnTo>
                <a:lnTo>
                  <a:pt x="3164509" y="106248"/>
                </a:lnTo>
                <a:lnTo>
                  <a:pt x="3172180" y="84455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14209777" y="905941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59" h="3252470">
                <a:moveTo>
                  <a:pt x="3172269" y="84556"/>
                </a:moveTo>
                <a:lnTo>
                  <a:pt x="3164548" y="62509"/>
                </a:lnTo>
                <a:lnTo>
                  <a:pt x="3141446" y="52120"/>
                </a:lnTo>
                <a:lnTo>
                  <a:pt x="30721" y="0"/>
                </a:lnTo>
                <a:lnTo>
                  <a:pt x="7658" y="9588"/>
                </a:lnTo>
                <a:lnTo>
                  <a:pt x="0" y="31381"/>
                </a:lnTo>
                <a:lnTo>
                  <a:pt x="7696" y="53403"/>
                </a:lnTo>
                <a:lnTo>
                  <a:pt x="30721" y="63715"/>
                </a:lnTo>
                <a:lnTo>
                  <a:pt x="3096031" y="115087"/>
                </a:lnTo>
                <a:lnTo>
                  <a:pt x="3097657" y="672807"/>
                </a:lnTo>
                <a:lnTo>
                  <a:pt x="3096336" y="1178445"/>
                </a:lnTo>
                <a:lnTo>
                  <a:pt x="3092335" y="1687677"/>
                </a:lnTo>
                <a:lnTo>
                  <a:pt x="3085668" y="2197912"/>
                </a:lnTo>
                <a:lnTo>
                  <a:pt x="3076270" y="2709722"/>
                </a:lnTo>
                <a:lnTo>
                  <a:pt x="3064218" y="3221456"/>
                </a:lnTo>
                <a:lnTo>
                  <a:pt x="3073590" y="3244519"/>
                </a:lnTo>
                <a:lnTo>
                  <a:pt x="3117405" y="3244494"/>
                </a:lnTo>
                <a:lnTo>
                  <a:pt x="3140570" y="2681465"/>
                </a:lnTo>
                <a:lnTo>
                  <a:pt x="3150400" y="2126856"/>
                </a:lnTo>
                <a:lnTo>
                  <a:pt x="3156674" y="1617687"/>
                </a:lnTo>
                <a:lnTo>
                  <a:pt x="3160280" y="1107389"/>
                </a:lnTo>
                <a:lnTo>
                  <a:pt x="3161233" y="595477"/>
                </a:lnTo>
                <a:lnTo>
                  <a:pt x="3159620" y="108356"/>
                </a:lnTo>
                <a:lnTo>
                  <a:pt x="3164573" y="106311"/>
                </a:lnTo>
                <a:lnTo>
                  <a:pt x="3172269" y="84556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9927165" y="3508766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5" h="92075">
                <a:moveTo>
                  <a:pt x="109155" y="92069"/>
                </a:moveTo>
                <a:lnTo>
                  <a:pt x="102119" y="92069"/>
                </a:lnTo>
                <a:lnTo>
                  <a:pt x="93053" y="91641"/>
                </a:lnTo>
                <a:lnTo>
                  <a:pt x="94215" y="91641"/>
                </a:lnTo>
                <a:lnTo>
                  <a:pt x="88166" y="90989"/>
                </a:lnTo>
                <a:lnTo>
                  <a:pt x="47566" y="78978"/>
                </a:lnTo>
                <a:lnTo>
                  <a:pt x="11174" y="56092"/>
                </a:lnTo>
                <a:lnTo>
                  <a:pt x="0" y="46036"/>
                </a:lnTo>
                <a:lnTo>
                  <a:pt x="438" y="45589"/>
                </a:lnTo>
                <a:lnTo>
                  <a:pt x="34840" y="19627"/>
                </a:lnTo>
                <a:lnTo>
                  <a:pt x="74322" y="3726"/>
                </a:lnTo>
                <a:lnTo>
                  <a:pt x="102161" y="0"/>
                </a:lnTo>
                <a:lnTo>
                  <a:pt x="109137" y="0"/>
                </a:lnTo>
                <a:lnTo>
                  <a:pt x="115561" y="395"/>
                </a:lnTo>
                <a:lnTo>
                  <a:pt x="115843" y="395"/>
                </a:lnTo>
                <a:lnTo>
                  <a:pt x="140305" y="5216"/>
                </a:lnTo>
                <a:lnTo>
                  <a:pt x="143669" y="6259"/>
                </a:lnTo>
                <a:lnTo>
                  <a:pt x="147034" y="7600"/>
                </a:lnTo>
                <a:lnTo>
                  <a:pt x="152740" y="9983"/>
                </a:lnTo>
                <a:lnTo>
                  <a:pt x="153619" y="10430"/>
                </a:lnTo>
                <a:lnTo>
                  <a:pt x="154497" y="10728"/>
                </a:lnTo>
                <a:lnTo>
                  <a:pt x="155228" y="11175"/>
                </a:lnTo>
                <a:lnTo>
                  <a:pt x="159909" y="13559"/>
                </a:lnTo>
                <a:lnTo>
                  <a:pt x="162250" y="14899"/>
                </a:lnTo>
                <a:lnTo>
                  <a:pt x="163420" y="15495"/>
                </a:lnTo>
                <a:lnTo>
                  <a:pt x="164591" y="16240"/>
                </a:lnTo>
                <a:lnTo>
                  <a:pt x="166931" y="17581"/>
                </a:lnTo>
                <a:lnTo>
                  <a:pt x="167517" y="17879"/>
                </a:lnTo>
                <a:lnTo>
                  <a:pt x="168248" y="18326"/>
                </a:lnTo>
                <a:lnTo>
                  <a:pt x="169419" y="19220"/>
                </a:lnTo>
                <a:lnTo>
                  <a:pt x="170085" y="19627"/>
                </a:lnTo>
                <a:lnTo>
                  <a:pt x="214041" y="31436"/>
                </a:lnTo>
                <a:lnTo>
                  <a:pt x="273507" y="34935"/>
                </a:lnTo>
                <a:lnTo>
                  <a:pt x="340009" y="34935"/>
                </a:lnTo>
                <a:lnTo>
                  <a:pt x="340009" y="35160"/>
                </a:lnTo>
                <a:lnTo>
                  <a:pt x="2874433" y="35160"/>
                </a:lnTo>
                <a:lnTo>
                  <a:pt x="2874433" y="57190"/>
                </a:lnTo>
                <a:lnTo>
                  <a:pt x="276971" y="57190"/>
                </a:lnTo>
                <a:lnTo>
                  <a:pt x="245431" y="58072"/>
                </a:lnTo>
                <a:lnTo>
                  <a:pt x="202978" y="62362"/>
                </a:lnTo>
                <a:lnTo>
                  <a:pt x="169565" y="73000"/>
                </a:lnTo>
                <a:lnTo>
                  <a:pt x="166931" y="74639"/>
                </a:lnTo>
                <a:lnTo>
                  <a:pt x="164591" y="75980"/>
                </a:lnTo>
                <a:lnTo>
                  <a:pt x="163420" y="76725"/>
                </a:lnTo>
                <a:lnTo>
                  <a:pt x="162250" y="77321"/>
                </a:lnTo>
                <a:lnTo>
                  <a:pt x="159909" y="78661"/>
                </a:lnTo>
                <a:lnTo>
                  <a:pt x="154350" y="81492"/>
                </a:lnTo>
                <a:lnTo>
                  <a:pt x="153618" y="81939"/>
                </a:lnTo>
                <a:lnTo>
                  <a:pt x="152740" y="82237"/>
                </a:lnTo>
                <a:lnTo>
                  <a:pt x="147034" y="84621"/>
                </a:lnTo>
                <a:lnTo>
                  <a:pt x="143670" y="85812"/>
                </a:lnTo>
                <a:lnTo>
                  <a:pt x="140305" y="86855"/>
                </a:lnTo>
                <a:lnTo>
                  <a:pt x="138549" y="87451"/>
                </a:lnTo>
                <a:lnTo>
                  <a:pt x="136939" y="87898"/>
                </a:lnTo>
                <a:lnTo>
                  <a:pt x="135184" y="88345"/>
                </a:lnTo>
                <a:lnTo>
                  <a:pt x="129917" y="89537"/>
                </a:lnTo>
                <a:lnTo>
                  <a:pt x="123002" y="90791"/>
                </a:lnTo>
                <a:lnTo>
                  <a:pt x="116073" y="91641"/>
                </a:lnTo>
                <a:lnTo>
                  <a:pt x="109155" y="92069"/>
                </a:lnTo>
                <a:close/>
              </a:path>
              <a:path w="2874645" h="92075">
                <a:moveTo>
                  <a:pt x="340009" y="34935"/>
                </a:moveTo>
                <a:lnTo>
                  <a:pt x="308476" y="34935"/>
                </a:lnTo>
                <a:lnTo>
                  <a:pt x="340009" y="34713"/>
                </a:lnTo>
                <a:lnTo>
                  <a:pt x="340009" y="34935"/>
                </a:lnTo>
                <a:close/>
              </a:path>
              <a:path w="2874645" h="92075">
                <a:moveTo>
                  <a:pt x="2874433" y="57507"/>
                </a:moveTo>
                <a:lnTo>
                  <a:pt x="340009" y="57507"/>
                </a:lnTo>
                <a:lnTo>
                  <a:pt x="294956" y="57190"/>
                </a:lnTo>
                <a:lnTo>
                  <a:pt x="2874433" y="57190"/>
                </a:lnTo>
                <a:lnTo>
                  <a:pt x="2874433" y="575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0" name="bg object 3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694" y="3426235"/>
            <a:ext cx="213165" cy="25683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11950" y="3472716"/>
            <a:ext cx="186684" cy="164619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5486546" y="3508766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5" h="92075">
                <a:moveTo>
                  <a:pt x="2862356" y="34935"/>
                </a:moveTo>
                <a:lnTo>
                  <a:pt x="2600874" y="34935"/>
                </a:lnTo>
                <a:lnTo>
                  <a:pt x="2629002" y="34148"/>
                </a:lnTo>
                <a:lnTo>
                  <a:pt x="2660391" y="31436"/>
                </a:lnTo>
                <a:lnTo>
                  <a:pt x="2703697" y="20114"/>
                </a:lnTo>
                <a:lnTo>
                  <a:pt x="2705599" y="18773"/>
                </a:lnTo>
                <a:lnTo>
                  <a:pt x="2707501" y="17581"/>
                </a:lnTo>
                <a:lnTo>
                  <a:pt x="2709842" y="16240"/>
                </a:lnTo>
                <a:lnTo>
                  <a:pt x="2711013" y="15495"/>
                </a:lnTo>
                <a:lnTo>
                  <a:pt x="2712183" y="14899"/>
                </a:lnTo>
                <a:lnTo>
                  <a:pt x="2714524" y="13559"/>
                </a:lnTo>
                <a:lnTo>
                  <a:pt x="2719206" y="11175"/>
                </a:lnTo>
                <a:lnTo>
                  <a:pt x="2720669" y="10281"/>
                </a:lnTo>
                <a:lnTo>
                  <a:pt x="2721547" y="9983"/>
                </a:lnTo>
                <a:lnTo>
                  <a:pt x="2724034" y="8940"/>
                </a:lnTo>
                <a:lnTo>
                  <a:pt x="2727252" y="7451"/>
                </a:lnTo>
                <a:lnTo>
                  <a:pt x="2730618" y="6259"/>
                </a:lnTo>
                <a:lnTo>
                  <a:pt x="2733983" y="5216"/>
                </a:lnTo>
                <a:lnTo>
                  <a:pt x="2735738" y="4620"/>
                </a:lnTo>
                <a:lnTo>
                  <a:pt x="2737348" y="4173"/>
                </a:lnTo>
                <a:lnTo>
                  <a:pt x="2739103" y="3726"/>
                </a:lnTo>
                <a:lnTo>
                  <a:pt x="2744370" y="2534"/>
                </a:lnTo>
                <a:lnTo>
                  <a:pt x="2751201" y="1280"/>
                </a:lnTo>
                <a:lnTo>
                  <a:pt x="2758878" y="332"/>
                </a:lnTo>
                <a:lnTo>
                  <a:pt x="2759662" y="332"/>
                </a:lnTo>
                <a:lnTo>
                  <a:pt x="2765026" y="0"/>
                </a:lnTo>
                <a:lnTo>
                  <a:pt x="2771973" y="0"/>
                </a:lnTo>
                <a:lnTo>
                  <a:pt x="2778957" y="332"/>
                </a:lnTo>
                <a:lnTo>
                  <a:pt x="2826574" y="13093"/>
                </a:lnTo>
                <a:lnTo>
                  <a:pt x="2851464" y="27265"/>
                </a:lnTo>
                <a:lnTo>
                  <a:pt x="2852225" y="27265"/>
                </a:lnTo>
                <a:lnTo>
                  <a:pt x="2857451" y="31063"/>
                </a:lnTo>
                <a:lnTo>
                  <a:pt x="2862356" y="34935"/>
                </a:lnTo>
                <a:close/>
              </a:path>
              <a:path w="2874645" h="92075">
                <a:moveTo>
                  <a:pt x="2852225" y="27265"/>
                </a:moveTo>
                <a:lnTo>
                  <a:pt x="2851464" y="27265"/>
                </a:lnTo>
                <a:lnTo>
                  <a:pt x="2851610" y="26818"/>
                </a:lnTo>
                <a:lnTo>
                  <a:pt x="2852225" y="27265"/>
                </a:lnTo>
                <a:close/>
              </a:path>
              <a:path w="2874645" h="92075">
                <a:moveTo>
                  <a:pt x="2534423" y="57060"/>
                </a:moveTo>
                <a:lnTo>
                  <a:pt x="0" y="57060"/>
                </a:lnTo>
                <a:lnTo>
                  <a:pt x="0" y="34713"/>
                </a:lnTo>
                <a:lnTo>
                  <a:pt x="2534423" y="34713"/>
                </a:lnTo>
                <a:lnTo>
                  <a:pt x="2862356" y="34935"/>
                </a:lnTo>
                <a:lnTo>
                  <a:pt x="2863114" y="35533"/>
                </a:lnTo>
                <a:lnTo>
                  <a:pt x="2868584" y="40226"/>
                </a:lnTo>
                <a:lnTo>
                  <a:pt x="2873849" y="45142"/>
                </a:lnTo>
                <a:lnTo>
                  <a:pt x="2874288" y="45589"/>
                </a:lnTo>
                <a:lnTo>
                  <a:pt x="2873849" y="46036"/>
                </a:lnTo>
                <a:lnTo>
                  <a:pt x="2868584" y="50952"/>
                </a:lnTo>
                <a:lnTo>
                  <a:pt x="2863114" y="55645"/>
                </a:lnTo>
                <a:lnTo>
                  <a:pt x="2861722" y="56743"/>
                </a:lnTo>
                <a:lnTo>
                  <a:pt x="2579566" y="56743"/>
                </a:lnTo>
                <a:lnTo>
                  <a:pt x="2534423" y="57060"/>
                </a:lnTo>
                <a:close/>
              </a:path>
              <a:path w="2874645" h="92075">
                <a:moveTo>
                  <a:pt x="2772167" y="91622"/>
                </a:moveTo>
                <a:lnTo>
                  <a:pt x="2765112" y="91622"/>
                </a:lnTo>
                <a:lnTo>
                  <a:pt x="2758159" y="91194"/>
                </a:lnTo>
                <a:lnTo>
                  <a:pt x="2733982" y="86408"/>
                </a:lnTo>
                <a:lnTo>
                  <a:pt x="2730617" y="85514"/>
                </a:lnTo>
                <a:lnTo>
                  <a:pt x="2727252" y="84174"/>
                </a:lnTo>
                <a:lnTo>
                  <a:pt x="2721547" y="81790"/>
                </a:lnTo>
                <a:lnTo>
                  <a:pt x="2720815" y="81343"/>
                </a:lnTo>
                <a:lnTo>
                  <a:pt x="2720084" y="81045"/>
                </a:lnTo>
                <a:lnTo>
                  <a:pt x="2714524" y="78215"/>
                </a:lnTo>
                <a:lnTo>
                  <a:pt x="2712183" y="76874"/>
                </a:lnTo>
                <a:lnTo>
                  <a:pt x="2711013" y="76278"/>
                </a:lnTo>
                <a:lnTo>
                  <a:pt x="2709842" y="75533"/>
                </a:lnTo>
                <a:lnTo>
                  <a:pt x="2707501" y="74192"/>
                </a:lnTo>
                <a:lnTo>
                  <a:pt x="2706916" y="73894"/>
                </a:lnTo>
                <a:lnTo>
                  <a:pt x="2706184" y="73447"/>
                </a:lnTo>
                <a:lnTo>
                  <a:pt x="2705599" y="73000"/>
                </a:lnTo>
                <a:lnTo>
                  <a:pt x="2704867" y="72553"/>
                </a:lnTo>
                <a:lnTo>
                  <a:pt x="2703551" y="71511"/>
                </a:lnTo>
                <a:lnTo>
                  <a:pt x="2660391" y="60337"/>
                </a:lnTo>
                <a:lnTo>
                  <a:pt x="2597517" y="56743"/>
                </a:lnTo>
                <a:lnTo>
                  <a:pt x="2861722" y="56743"/>
                </a:lnTo>
                <a:lnTo>
                  <a:pt x="2826720" y="78531"/>
                </a:lnTo>
                <a:lnTo>
                  <a:pt x="2786176" y="90487"/>
                </a:lnTo>
                <a:lnTo>
                  <a:pt x="2779514" y="91194"/>
                </a:lnTo>
                <a:lnTo>
                  <a:pt x="2779808" y="91194"/>
                </a:lnTo>
                <a:lnTo>
                  <a:pt x="2772167" y="916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3" name="bg 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97993" y="3426384"/>
            <a:ext cx="213457" cy="256686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89510" y="3472567"/>
            <a:ext cx="186537" cy="164619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8828861" y="3535584"/>
            <a:ext cx="630555" cy="26670"/>
          </a:xfrm>
          <a:custGeom>
            <a:avLst/>
            <a:gdLst/>
            <a:ahLst/>
            <a:cxnLst/>
            <a:rect l="l" t="t" r="r" b="b"/>
            <a:pathLst>
              <a:path w="630554" h="26670">
                <a:moveTo>
                  <a:pt x="315138" y="26666"/>
                </a:moveTo>
                <a:lnTo>
                  <a:pt x="0" y="13407"/>
                </a:lnTo>
                <a:lnTo>
                  <a:pt x="315138" y="0"/>
                </a:lnTo>
                <a:lnTo>
                  <a:pt x="630277" y="13407"/>
                </a:lnTo>
                <a:lnTo>
                  <a:pt x="315138" y="26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163C3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163C3F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E3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3622675" cy="2712085"/>
          </a:xfrm>
          <a:custGeom>
            <a:avLst/>
            <a:gdLst/>
            <a:ahLst/>
            <a:cxnLst/>
            <a:rect l="l" t="t" r="r" b="b"/>
            <a:pathLst>
              <a:path w="3622675" h="2712085">
                <a:moveTo>
                  <a:pt x="1138024" y="2711577"/>
                </a:moveTo>
                <a:lnTo>
                  <a:pt x="0" y="1469614"/>
                </a:lnTo>
                <a:lnTo>
                  <a:pt x="0" y="0"/>
                </a:lnTo>
                <a:lnTo>
                  <a:pt x="3622507" y="0"/>
                </a:lnTo>
                <a:lnTo>
                  <a:pt x="1138024" y="2711577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2040255" cy="2705100"/>
          </a:xfrm>
          <a:custGeom>
            <a:avLst/>
            <a:gdLst/>
            <a:ahLst/>
            <a:cxnLst/>
            <a:rect l="l" t="t" r="r" b="b"/>
            <a:pathLst>
              <a:path w="2040255" h="2705100">
                <a:moveTo>
                  <a:pt x="1132114" y="2704757"/>
                </a:moveTo>
                <a:lnTo>
                  <a:pt x="0" y="1469470"/>
                </a:lnTo>
                <a:lnTo>
                  <a:pt x="0" y="0"/>
                </a:lnTo>
                <a:lnTo>
                  <a:pt x="504479" y="0"/>
                </a:lnTo>
                <a:lnTo>
                  <a:pt x="2040056" y="1713614"/>
                </a:lnTo>
                <a:lnTo>
                  <a:pt x="1132114" y="2704757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0"/>
            <a:ext cx="4296410" cy="3810635"/>
          </a:xfrm>
          <a:custGeom>
            <a:avLst/>
            <a:gdLst/>
            <a:ahLst/>
            <a:cxnLst/>
            <a:rect l="l" t="t" r="r" b="b"/>
            <a:pathLst>
              <a:path w="4296410" h="3810635">
                <a:moveTo>
                  <a:pt x="1488162" y="3064388"/>
                </a:moveTo>
                <a:lnTo>
                  <a:pt x="802491" y="3064388"/>
                </a:lnTo>
                <a:lnTo>
                  <a:pt x="3620222" y="0"/>
                </a:lnTo>
                <a:lnTo>
                  <a:pt x="4295858" y="0"/>
                </a:lnTo>
                <a:lnTo>
                  <a:pt x="1488162" y="3064388"/>
                </a:lnTo>
                <a:close/>
              </a:path>
              <a:path w="4296410" h="3810635">
                <a:moveTo>
                  <a:pt x="804960" y="3810051"/>
                </a:moveTo>
                <a:lnTo>
                  <a:pt x="800020" y="3810051"/>
                </a:lnTo>
                <a:lnTo>
                  <a:pt x="0" y="2937105"/>
                </a:lnTo>
                <a:lnTo>
                  <a:pt x="0" y="2188747"/>
                </a:lnTo>
                <a:lnTo>
                  <a:pt x="802491" y="3064388"/>
                </a:lnTo>
                <a:lnTo>
                  <a:pt x="1488162" y="3064388"/>
                </a:lnTo>
                <a:lnTo>
                  <a:pt x="804960" y="3810051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1669308" y="7207650"/>
            <a:ext cx="6619240" cy="3076575"/>
          </a:xfrm>
          <a:custGeom>
            <a:avLst/>
            <a:gdLst/>
            <a:ahLst/>
            <a:cxnLst/>
            <a:rect l="l" t="t" r="r" b="b"/>
            <a:pathLst>
              <a:path w="6619240" h="3076575">
                <a:moveTo>
                  <a:pt x="0" y="3075990"/>
                </a:moveTo>
                <a:lnTo>
                  <a:pt x="6618691" y="3075990"/>
                </a:lnTo>
                <a:lnTo>
                  <a:pt x="6618691" y="2365297"/>
                </a:lnTo>
                <a:lnTo>
                  <a:pt x="4252540" y="0"/>
                </a:lnTo>
                <a:lnTo>
                  <a:pt x="4252540" y="621487"/>
                </a:lnTo>
                <a:lnTo>
                  <a:pt x="4251686" y="621487"/>
                </a:lnTo>
                <a:lnTo>
                  <a:pt x="0" y="3075990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5920995" y="7206796"/>
            <a:ext cx="2367280" cy="2996565"/>
          </a:xfrm>
          <a:custGeom>
            <a:avLst/>
            <a:gdLst/>
            <a:ahLst/>
            <a:cxnLst/>
            <a:rect l="l" t="t" r="r" b="b"/>
            <a:pathLst>
              <a:path w="2367280" h="2996565">
                <a:moveTo>
                  <a:pt x="2367005" y="2995941"/>
                </a:moveTo>
                <a:lnTo>
                  <a:pt x="2367005" y="2366151"/>
                </a:lnTo>
                <a:lnTo>
                  <a:pt x="0" y="0"/>
                </a:lnTo>
                <a:lnTo>
                  <a:pt x="0" y="622340"/>
                </a:lnTo>
                <a:lnTo>
                  <a:pt x="2367005" y="2995941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6994085" y="7535496"/>
            <a:ext cx="1294130" cy="2037714"/>
          </a:xfrm>
          <a:custGeom>
            <a:avLst/>
            <a:gdLst/>
            <a:ahLst/>
            <a:cxnLst/>
            <a:rect l="l" t="t" r="r" b="b"/>
            <a:pathLst>
              <a:path w="1294130" h="2037715">
                <a:moveTo>
                  <a:pt x="1293915" y="2037450"/>
                </a:moveTo>
                <a:lnTo>
                  <a:pt x="1293915" y="0"/>
                </a:lnTo>
                <a:lnTo>
                  <a:pt x="0" y="743535"/>
                </a:lnTo>
                <a:lnTo>
                  <a:pt x="1293915" y="2037450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17094" y="8967990"/>
            <a:ext cx="1134110" cy="1162685"/>
          </a:xfrm>
          <a:custGeom>
            <a:avLst/>
            <a:gdLst/>
            <a:ahLst/>
            <a:cxnLst/>
            <a:rect l="l" t="t" r="r" b="b"/>
            <a:pathLst>
              <a:path w="1134110" h="1162684">
                <a:moveTo>
                  <a:pt x="1134084" y="1151432"/>
                </a:moveTo>
                <a:lnTo>
                  <a:pt x="1131328" y="1143558"/>
                </a:lnTo>
                <a:lnTo>
                  <a:pt x="1123099" y="1139863"/>
                </a:lnTo>
                <a:lnTo>
                  <a:pt x="27190" y="1121511"/>
                </a:lnTo>
                <a:lnTo>
                  <a:pt x="27012" y="1083678"/>
                </a:lnTo>
                <a:lnTo>
                  <a:pt x="26708" y="985354"/>
                </a:lnTo>
                <a:lnTo>
                  <a:pt x="26670" y="887044"/>
                </a:lnTo>
                <a:lnTo>
                  <a:pt x="26898" y="789940"/>
                </a:lnTo>
                <a:lnTo>
                  <a:pt x="27406" y="692835"/>
                </a:lnTo>
                <a:lnTo>
                  <a:pt x="28181" y="595744"/>
                </a:lnTo>
                <a:lnTo>
                  <a:pt x="29235" y="498652"/>
                </a:lnTo>
                <a:lnTo>
                  <a:pt x="30556" y="401320"/>
                </a:lnTo>
                <a:lnTo>
                  <a:pt x="32169" y="303720"/>
                </a:lnTo>
                <a:lnTo>
                  <a:pt x="34036" y="206133"/>
                </a:lnTo>
                <a:lnTo>
                  <a:pt x="36182" y="108559"/>
                </a:lnTo>
                <a:lnTo>
                  <a:pt x="38608" y="10985"/>
                </a:lnTo>
                <a:lnTo>
                  <a:pt x="35242" y="2743"/>
                </a:lnTo>
                <a:lnTo>
                  <a:pt x="14566" y="60121"/>
                </a:lnTo>
                <a:lnTo>
                  <a:pt x="12268" y="158407"/>
                </a:lnTo>
                <a:lnTo>
                  <a:pt x="10261" y="256705"/>
                </a:lnTo>
                <a:lnTo>
                  <a:pt x="8547" y="353783"/>
                </a:lnTo>
                <a:lnTo>
                  <a:pt x="7099" y="450862"/>
                </a:lnTo>
                <a:lnTo>
                  <a:pt x="5918" y="547941"/>
                </a:lnTo>
                <a:lnTo>
                  <a:pt x="5016" y="645045"/>
                </a:lnTo>
                <a:lnTo>
                  <a:pt x="4368" y="742391"/>
                </a:lnTo>
                <a:lnTo>
                  <a:pt x="4000" y="839990"/>
                </a:lnTo>
                <a:lnTo>
                  <a:pt x="3911" y="937602"/>
                </a:lnTo>
                <a:lnTo>
                  <a:pt x="4076" y="1035202"/>
                </a:lnTo>
                <a:lnTo>
                  <a:pt x="4470" y="1123950"/>
                </a:lnTo>
                <a:lnTo>
                  <a:pt x="2743" y="1124661"/>
                </a:lnTo>
                <a:lnTo>
                  <a:pt x="0" y="1132446"/>
                </a:lnTo>
                <a:lnTo>
                  <a:pt x="2755" y="1140320"/>
                </a:lnTo>
                <a:lnTo>
                  <a:pt x="10998" y="1144016"/>
                </a:lnTo>
                <a:lnTo>
                  <a:pt x="1123099" y="1162646"/>
                </a:lnTo>
                <a:lnTo>
                  <a:pt x="1131341" y="1159217"/>
                </a:lnTo>
                <a:lnTo>
                  <a:pt x="1134084" y="1151432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34784" y="8865437"/>
            <a:ext cx="1134110" cy="1162685"/>
          </a:xfrm>
          <a:custGeom>
            <a:avLst/>
            <a:gdLst/>
            <a:ahLst/>
            <a:cxnLst/>
            <a:rect l="l" t="t" r="r" b="b"/>
            <a:pathLst>
              <a:path w="1134110" h="1162684">
                <a:moveTo>
                  <a:pt x="1134084" y="1151420"/>
                </a:moveTo>
                <a:lnTo>
                  <a:pt x="1131328" y="1143546"/>
                </a:lnTo>
                <a:lnTo>
                  <a:pt x="1123099" y="1139863"/>
                </a:lnTo>
                <a:lnTo>
                  <a:pt x="27190" y="1121498"/>
                </a:lnTo>
                <a:lnTo>
                  <a:pt x="27000" y="1083665"/>
                </a:lnTo>
                <a:lnTo>
                  <a:pt x="26695" y="985342"/>
                </a:lnTo>
                <a:lnTo>
                  <a:pt x="26657" y="887044"/>
                </a:lnTo>
                <a:lnTo>
                  <a:pt x="26885" y="789927"/>
                </a:lnTo>
                <a:lnTo>
                  <a:pt x="27406" y="692835"/>
                </a:lnTo>
                <a:lnTo>
                  <a:pt x="28181" y="595731"/>
                </a:lnTo>
                <a:lnTo>
                  <a:pt x="29222" y="498640"/>
                </a:lnTo>
                <a:lnTo>
                  <a:pt x="30556" y="401307"/>
                </a:lnTo>
                <a:lnTo>
                  <a:pt x="32156" y="303720"/>
                </a:lnTo>
                <a:lnTo>
                  <a:pt x="34036" y="206133"/>
                </a:lnTo>
                <a:lnTo>
                  <a:pt x="36182" y="108546"/>
                </a:lnTo>
                <a:lnTo>
                  <a:pt x="38595" y="10985"/>
                </a:lnTo>
                <a:lnTo>
                  <a:pt x="35242" y="2743"/>
                </a:lnTo>
                <a:lnTo>
                  <a:pt x="14566" y="60109"/>
                </a:lnTo>
                <a:lnTo>
                  <a:pt x="12268" y="158394"/>
                </a:lnTo>
                <a:lnTo>
                  <a:pt x="10261" y="256692"/>
                </a:lnTo>
                <a:lnTo>
                  <a:pt x="8534" y="353771"/>
                </a:lnTo>
                <a:lnTo>
                  <a:pt x="7086" y="450850"/>
                </a:lnTo>
                <a:lnTo>
                  <a:pt x="5918" y="547941"/>
                </a:lnTo>
                <a:lnTo>
                  <a:pt x="5003" y="645033"/>
                </a:lnTo>
                <a:lnTo>
                  <a:pt x="4368" y="742378"/>
                </a:lnTo>
                <a:lnTo>
                  <a:pt x="4000" y="839990"/>
                </a:lnTo>
                <a:lnTo>
                  <a:pt x="3898" y="937590"/>
                </a:lnTo>
                <a:lnTo>
                  <a:pt x="4076" y="1035202"/>
                </a:lnTo>
                <a:lnTo>
                  <a:pt x="4470" y="1123937"/>
                </a:lnTo>
                <a:lnTo>
                  <a:pt x="2743" y="1124661"/>
                </a:lnTo>
                <a:lnTo>
                  <a:pt x="0" y="1132446"/>
                </a:lnTo>
                <a:lnTo>
                  <a:pt x="2755" y="1140320"/>
                </a:lnTo>
                <a:lnTo>
                  <a:pt x="10985" y="1144003"/>
                </a:lnTo>
                <a:lnTo>
                  <a:pt x="1123099" y="1162646"/>
                </a:lnTo>
                <a:lnTo>
                  <a:pt x="1131341" y="1159205"/>
                </a:lnTo>
                <a:lnTo>
                  <a:pt x="1134084" y="1151420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357225" y="8742234"/>
            <a:ext cx="1134110" cy="1162685"/>
          </a:xfrm>
          <a:custGeom>
            <a:avLst/>
            <a:gdLst/>
            <a:ahLst/>
            <a:cxnLst/>
            <a:rect l="l" t="t" r="r" b="b"/>
            <a:pathLst>
              <a:path w="1134110" h="1162684">
                <a:moveTo>
                  <a:pt x="1134110" y="1151470"/>
                </a:moveTo>
                <a:lnTo>
                  <a:pt x="1131354" y="1143596"/>
                </a:lnTo>
                <a:lnTo>
                  <a:pt x="1123124" y="1139913"/>
                </a:lnTo>
                <a:lnTo>
                  <a:pt x="27216" y="1121549"/>
                </a:lnTo>
                <a:lnTo>
                  <a:pt x="27038" y="1083678"/>
                </a:lnTo>
                <a:lnTo>
                  <a:pt x="26720" y="985354"/>
                </a:lnTo>
                <a:lnTo>
                  <a:pt x="26682" y="887044"/>
                </a:lnTo>
                <a:lnTo>
                  <a:pt x="26924" y="789940"/>
                </a:lnTo>
                <a:lnTo>
                  <a:pt x="27432" y="692835"/>
                </a:lnTo>
                <a:lnTo>
                  <a:pt x="28206" y="595731"/>
                </a:lnTo>
                <a:lnTo>
                  <a:pt x="29260" y="498652"/>
                </a:lnTo>
                <a:lnTo>
                  <a:pt x="30581" y="401320"/>
                </a:lnTo>
                <a:lnTo>
                  <a:pt x="32181" y="303720"/>
                </a:lnTo>
                <a:lnTo>
                  <a:pt x="34061" y="206133"/>
                </a:lnTo>
                <a:lnTo>
                  <a:pt x="36207" y="108559"/>
                </a:lnTo>
                <a:lnTo>
                  <a:pt x="38620" y="10985"/>
                </a:lnTo>
                <a:lnTo>
                  <a:pt x="35267" y="2743"/>
                </a:lnTo>
                <a:lnTo>
                  <a:pt x="14592" y="60121"/>
                </a:lnTo>
                <a:lnTo>
                  <a:pt x="12293" y="158407"/>
                </a:lnTo>
                <a:lnTo>
                  <a:pt x="10287" y="256705"/>
                </a:lnTo>
                <a:lnTo>
                  <a:pt x="8572" y="353783"/>
                </a:lnTo>
                <a:lnTo>
                  <a:pt x="7124" y="450862"/>
                </a:lnTo>
                <a:lnTo>
                  <a:pt x="5943" y="547941"/>
                </a:lnTo>
                <a:lnTo>
                  <a:pt x="5029" y="645033"/>
                </a:lnTo>
                <a:lnTo>
                  <a:pt x="4394" y="742391"/>
                </a:lnTo>
                <a:lnTo>
                  <a:pt x="4025" y="839990"/>
                </a:lnTo>
                <a:lnTo>
                  <a:pt x="3937" y="937602"/>
                </a:lnTo>
                <a:lnTo>
                  <a:pt x="4102" y="1035202"/>
                </a:lnTo>
                <a:lnTo>
                  <a:pt x="4495" y="1123962"/>
                </a:lnTo>
                <a:lnTo>
                  <a:pt x="2743" y="1124686"/>
                </a:lnTo>
                <a:lnTo>
                  <a:pt x="0" y="1132459"/>
                </a:lnTo>
                <a:lnTo>
                  <a:pt x="2755" y="1140345"/>
                </a:lnTo>
                <a:lnTo>
                  <a:pt x="11010" y="1144054"/>
                </a:lnTo>
                <a:lnTo>
                  <a:pt x="1123124" y="1162685"/>
                </a:lnTo>
                <a:lnTo>
                  <a:pt x="1131366" y="1159256"/>
                </a:lnTo>
                <a:lnTo>
                  <a:pt x="1134110" y="1151470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6268726" y="273684"/>
            <a:ext cx="2012950" cy="2063750"/>
          </a:xfrm>
          <a:custGeom>
            <a:avLst/>
            <a:gdLst/>
            <a:ahLst/>
            <a:cxnLst/>
            <a:rect l="l" t="t" r="r" b="b"/>
            <a:pathLst>
              <a:path w="2012950" h="2063750">
                <a:moveTo>
                  <a:pt x="2012683" y="53594"/>
                </a:moveTo>
                <a:lnTo>
                  <a:pt x="2007793" y="39624"/>
                </a:lnTo>
                <a:lnTo>
                  <a:pt x="1993176" y="33070"/>
                </a:lnTo>
                <a:lnTo>
                  <a:pt x="19494" y="0"/>
                </a:lnTo>
                <a:lnTo>
                  <a:pt x="4864" y="6096"/>
                </a:lnTo>
                <a:lnTo>
                  <a:pt x="0" y="19913"/>
                </a:lnTo>
                <a:lnTo>
                  <a:pt x="4876" y="33883"/>
                </a:lnTo>
                <a:lnTo>
                  <a:pt x="19494" y="40436"/>
                </a:lnTo>
                <a:lnTo>
                  <a:pt x="1964410" y="73037"/>
                </a:lnTo>
                <a:lnTo>
                  <a:pt x="1964563" y="101371"/>
                </a:lnTo>
                <a:lnTo>
                  <a:pt x="1965350" y="343738"/>
                </a:lnTo>
                <a:lnTo>
                  <a:pt x="1965172" y="592518"/>
                </a:lnTo>
                <a:lnTo>
                  <a:pt x="1964270" y="799325"/>
                </a:lnTo>
                <a:lnTo>
                  <a:pt x="1962658" y="1006106"/>
                </a:lnTo>
                <a:lnTo>
                  <a:pt x="1960384" y="1212875"/>
                </a:lnTo>
                <a:lnTo>
                  <a:pt x="1957374" y="1420431"/>
                </a:lnTo>
                <a:lnTo>
                  <a:pt x="1953666" y="1628267"/>
                </a:lnTo>
                <a:lnTo>
                  <a:pt x="1949272" y="1836089"/>
                </a:lnTo>
                <a:lnTo>
                  <a:pt x="1944179" y="2043874"/>
                </a:lnTo>
                <a:lnTo>
                  <a:pt x="1950135" y="2058517"/>
                </a:lnTo>
                <a:lnTo>
                  <a:pt x="1985860" y="1995436"/>
                </a:lnTo>
                <a:lnTo>
                  <a:pt x="1991537" y="1753184"/>
                </a:lnTo>
                <a:lnTo>
                  <a:pt x="1996363" y="1504429"/>
                </a:lnTo>
                <a:lnTo>
                  <a:pt x="1999615" y="1297686"/>
                </a:lnTo>
                <a:lnTo>
                  <a:pt x="2002180" y="1090930"/>
                </a:lnTo>
                <a:lnTo>
                  <a:pt x="2004060" y="884148"/>
                </a:lnTo>
                <a:lnTo>
                  <a:pt x="2005241" y="676554"/>
                </a:lnTo>
                <a:lnTo>
                  <a:pt x="2005736" y="468693"/>
                </a:lnTo>
                <a:lnTo>
                  <a:pt x="2005545" y="260819"/>
                </a:lnTo>
                <a:lnTo>
                  <a:pt x="2004720" y="68707"/>
                </a:lnTo>
                <a:lnTo>
                  <a:pt x="2007819" y="67411"/>
                </a:lnTo>
                <a:lnTo>
                  <a:pt x="2012683" y="53594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16059861" y="455700"/>
            <a:ext cx="2012950" cy="2063750"/>
          </a:xfrm>
          <a:custGeom>
            <a:avLst/>
            <a:gdLst/>
            <a:ahLst/>
            <a:cxnLst/>
            <a:rect l="l" t="t" r="r" b="b"/>
            <a:pathLst>
              <a:path w="2012950" h="2063750">
                <a:moveTo>
                  <a:pt x="2012683" y="53594"/>
                </a:moveTo>
                <a:lnTo>
                  <a:pt x="2007793" y="39611"/>
                </a:lnTo>
                <a:lnTo>
                  <a:pt x="1993188" y="33070"/>
                </a:lnTo>
                <a:lnTo>
                  <a:pt x="19494" y="0"/>
                </a:lnTo>
                <a:lnTo>
                  <a:pt x="4864" y="6096"/>
                </a:lnTo>
                <a:lnTo>
                  <a:pt x="0" y="19913"/>
                </a:lnTo>
                <a:lnTo>
                  <a:pt x="4889" y="33883"/>
                </a:lnTo>
                <a:lnTo>
                  <a:pt x="19494" y="40436"/>
                </a:lnTo>
                <a:lnTo>
                  <a:pt x="1964423" y="73037"/>
                </a:lnTo>
                <a:lnTo>
                  <a:pt x="1964575" y="101371"/>
                </a:lnTo>
                <a:lnTo>
                  <a:pt x="1965350" y="343725"/>
                </a:lnTo>
                <a:lnTo>
                  <a:pt x="1965185" y="592518"/>
                </a:lnTo>
                <a:lnTo>
                  <a:pt x="1964270" y="799325"/>
                </a:lnTo>
                <a:lnTo>
                  <a:pt x="1962670" y="1006106"/>
                </a:lnTo>
                <a:lnTo>
                  <a:pt x="1960384" y="1212862"/>
                </a:lnTo>
                <a:lnTo>
                  <a:pt x="1957387" y="1420431"/>
                </a:lnTo>
                <a:lnTo>
                  <a:pt x="1953679" y="1628267"/>
                </a:lnTo>
                <a:lnTo>
                  <a:pt x="1949272" y="1836077"/>
                </a:lnTo>
                <a:lnTo>
                  <a:pt x="1944179" y="2043874"/>
                </a:lnTo>
                <a:lnTo>
                  <a:pt x="1950135" y="2058504"/>
                </a:lnTo>
                <a:lnTo>
                  <a:pt x="1985860" y="1995436"/>
                </a:lnTo>
                <a:lnTo>
                  <a:pt x="1991550" y="1753184"/>
                </a:lnTo>
                <a:lnTo>
                  <a:pt x="1996363" y="1504429"/>
                </a:lnTo>
                <a:lnTo>
                  <a:pt x="1999627" y="1297686"/>
                </a:lnTo>
                <a:lnTo>
                  <a:pt x="2002193" y="1090930"/>
                </a:lnTo>
                <a:lnTo>
                  <a:pt x="2004060" y="884148"/>
                </a:lnTo>
                <a:lnTo>
                  <a:pt x="2005253" y="676554"/>
                </a:lnTo>
                <a:lnTo>
                  <a:pt x="2005749" y="468693"/>
                </a:lnTo>
                <a:lnTo>
                  <a:pt x="2005558" y="260819"/>
                </a:lnTo>
                <a:lnTo>
                  <a:pt x="2004733" y="68707"/>
                </a:lnTo>
                <a:lnTo>
                  <a:pt x="2007819" y="67411"/>
                </a:lnTo>
                <a:lnTo>
                  <a:pt x="2012683" y="53594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15842513" y="674267"/>
            <a:ext cx="2012950" cy="2063750"/>
          </a:xfrm>
          <a:custGeom>
            <a:avLst/>
            <a:gdLst/>
            <a:ahLst/>
            <a:cxnLst/>
            <a:rect l="l" t="t" r="r" b="b"/>
            <a:pathLst>
              <a:path w="2012950" h="2063750">
                <a:moveTo>
                  <a:pt x="2012746" y="53644"/>
                </a:moveTo>
                <a:lnTo>
                  <a:pt x="2007844" y="39662"/>
                </a:lnTo>
                <a:lnTo>
                  <a:pt x="1993188" y="33070"/>
                </a:lnTo>
                <a:lnTo>
                  <a:pt x="19494" y="0"/>
                </a:lnTo>
                <a:lnTo>
                  <a:pt x="4864" y="6083"/>
                </a:lnTo>
                <a:lnTo>
                  <a:pt x="0" y="19913"/>
                </a:lnTo>
                <a:lnTo>
                  <a:pt x="4889" y="33883"/>
                </a:lnTo>
                <a:lnTo>
                  <a:pt x="19494" y="40424"/>
                </a:lnTo>
                <a:lnTo>
                  <a:pt x="1964423" y="73025"/>
                </a:lnTo>
                <a:lnTo>
                  <a:pt x="1964575" y="101447"/>
                </a:lnTo>
                <a:lnTo>
                  <a:pt x="1965350" y="343801"/>
                </a:lnTo>
                <a:lnTo>
                  <a:pt x="1965185" y="592594"/>
                </a:lnTo>
                <a:lnTo>
                  <a:pt x="1964270" y="799401"/>
                </a:lnTo>
                <a:lnTo>
                  <a:pt x="1962670" y="1006182"/>
                </a:lnTo>
                <a:lnTo>
                  <a:pt x="1960384" y="1212938"/>
                </a:lnTo>
                <a:lnTo>
                  <a:pt x="1957374" y="1420507"/>
                </a:lnTo>
                <a:lnTo>
                  <a:pt x="1953666" y="1628343"/>
                </a:lnTo>
                <a:lnTo>
                  <a:pt x="1949272" y="1836153"/>
                </a:lnTo>
                <a:lnTo>
                  <a:pt x="1944179" y="2043950"/>
                </a:lnTo>
                <a:lnTo>
                  <a:pt x="1950135" y="2058581"/>
                </a:lnTo>
                <a:lnTo>
                  <a:pt x="1985860" y="1995512"/>
                </a:lnTo>
                <a:lnTo>
                  <a:pt x="1991537" y="1753260"/>
                </a:lnTo>
                <a:lnTo>
                  <a:pt x="1996363" y="1504505"/>
                </a:lnTo>
                <a:lnTo>
                  <a:pt x="1999627" y="1297762"/>
                </a:lnTo>
                <a:lnTo>
                  <a:pt x="2002193" y="1091006"/>
                </a:lnTo>
                <a:lnTo>
                  <a:pt x="2004060" y="884224"/>
                </a:lnTo>
                <a:lnTo>
                  <a:pt x="2005253" y="676630"/>
                </a:lnTo>
                <a:lnTo>
                  <a:pt x="2005749" y="468769"/>
                </a:lnTo>
                <a:lnTo>
                  <a:pt x="2005545" y="260896"/>
                </a:lnTo>
                <a:lnTo>
                  <a:pt x="2004733" y="68745"/>
                </a:lnTo>
                <a:lnTo>
                  <a:pt x="2007870" y="67449"/>
                </a:lnTo>
                <a:lnTo>
                  <a:pt x="2012746" y="53644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10294788" y="985195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4" h="92075">
                <a:moveTo>
                  <a:pt x="109155" y="92069"/>
                </a:moveTo>
                <a:lnTo>
                  <a:pt x="102119" y="92069"/>
                </a:lnTo>
                <a:lnTo>
                  <a:pt x="93053" y="91641"/>
                </a:lnTo>
                <a:lnTo>
                  <a:pt x="94215" y="91641"/>
                </a:lnTo>
                <a:lnTo>
                  <a:pt x="88166" y="90989"/>
                </a:lnTo>
                <a:lnTo>
                  <a:pt x="47566" y="78978"/>
                </a:lnTo>
                <a:lnTo>
                  <a:pt x="11174" y="56092"/>
                </a:lnTo>
                <a:lnTo>
                  <a:pt x="0" y="46036"/>
                </a:lnTo>
                <a:lnTo>
                  <a:pt x="438" y="45589"/>
                </a:lnTo>
                <a:lnTo>
                  <a:pt x="34840" y="19627"/>
                </a:lnTo>
                <a:lnTo>
                  <a:pt x="74322" y="3726"/>
                </a:lnTo>
                <a:lnTo>
                  <a:pt x="102161" y="0"/>
                </a:lnTo>
                <a:lnTo>
                  <a:pt x="109137" y="0"/>
                </a:lnTo>
                <a:lnTo>
                  <a:pt x="115561" y="395"/>
                </a:lnTo>
                <a:lnTo>
                  <a:pt x="115843" y="395"/>
                </a:lnTo>
                <a:lnTo>
                  <a:pt x="140305" y="5216"/>
                </a:lnTo>
                <a:lnTo>
                  <a:pt x="143669" y="6259"/>
                </a:lnTo>
                <a:lnTo>
                  <a:pt x="147034" y="7600"/>
                </a:lnTo>
                <a:lnTo>
                  <a:pt x="152740" y="9983"/>
                </a:lnTo>
                <a:lnTo>
                  <a:pt x="153619" y="10430"/>
                </a:lnTo>
                <a:lnTo>
                  <a:pt x="154497" y="10728"/>
                </a:lnTo>
                <a:lnTo>
                  <a:pt x="155228" y="11175"/>
                </a:lnTo>
                <a:lnTo>
                  <a:pt x="159909" y="13559"/>
                </a:lnTo>
                <a:lnTo>
                  <a:pt x="162250" y="14899"/>
                </a:lnTo>
                <a:lnTo>
                  <a:pt x="163420" y="15495"/>
                </a:lnTo>
                <a:lnTo>
                  <a:pt x="164591" y="16240"/>
                </a:lnTo>
                <a:lnTo>
                  <a:pt x="166931" y="17581"/>
                </a:lnTo>
                <a:lnTo>
                  <a:pt x="167517" y="17879"/>
                </a:lnTo>
                <a:lnTo>
                  <a:pt x="168248" y="18326"/>
                </a:lnTo>
                <a:lnTo>
                  <a:pt x="169419" y="19220"/>
                </a:lnTo>
                <a:lnTo>
                  <a:pt x="170085" y="19627"/>
                </a:lnTo>
                <a:lnTo>
                  <a:pt x="214041" y="31436"/>
                </a:lnTo>
                <a:lnTo>
                  <a:pt x="273507" y="34935"/>
                </a:lnTo>
                <a:lnTo>
                  <a:pt x="340009" y="34935"/>
                </a:lnTo>
                <a:lnTo>
                  <a:pt x="340009" y="35160"/>
                </a:lnTo>
                <a:lnTo>
                  <a:pt x="2874433" y="35160"/>
                </a:lnTo>
                <a:lnTo>
                  <a:pt x="2874433" y="57190"/>
                </a:lnTo>
                <a:lnTo>
                  <a:pt x="276971" y="57190"/>
                </a:lnTo>
                <a:lnTo>
                  <a:pt x="245431" y="58072"/>
                </a:lnTo>
                <a:lnTo>
                  <a:pt x="202978" y="62362"/>
                </a:lnTo>
                <a:lnTo>
                  <a:pt x="169565" y="73000"/>
                </a:lnTo>
                <a:lnTo>
                  <a:pt x="166931" y="74639"/>
                </a:lnTo>
                <a:lnTo>
                  <a:pt x="164591" y="75980"/>
                </a:lnTo>
                <a:lnTo>
                  <a:pt x="163420" y="76725"/>
                </a:lnTo>
                <a:lnTo>
                  <a:pt x="162250" y="77321"/>
                </a:lnTo>
                <a:lnTo>
                  <a:pt x="159909" y="78661"/>
                </a:lnTo>
                <a:lnTo>
                  <a:pt x="154350" y="81492"/>
                </a:lnTo>
                <a:lnTo>
                  <a:pt x="153618" y="81939"/>
                </a:lnTo>
                <a:lnTo>
                  <a:pt x="152740" y="82237"/>
                </a:lnTo>
                <a:lnTo>
                  <a:pt x="147034" y="84621"/>
                </a:lnTo>
                <a:lnTo>
                  <a:pt x="143670" y="85812"/>
                </a:lnTo>
                <a:lnTo>
                  <a:pt x="140305" y="86855"/>
                </a:lnTo>
                <a:lnTo>
                  <a:pt x="138549" y="87451"/>
                </a:lnTo>
                <a:lnTo>
                  <a:pt x="136939" y="87898"/>
                </a:lnTo>
                <a:lnTo>
                  <a:pt x="135184" y="88345"/>
                </a:lnTo>
                <a:lnTo>
                  <a:pt x="129917" y="89537"/>
                </a:lnTo>
                <a:lnTo>
                  <a:pt x="123002" y="90791"/>
                </a:lnTo>
                <a:lnTo>
                  <a:pt x="116073" y="91641"/>
                </a:lnTo>
                <a:lnTo>
                  <a:pt x="109155" y="92069"/>
                </a:lnTo>
                <a:close/>
              </a:path>
              <a:path w="2874644" h="92075">
                <a:moveTo>
                  <a:pt x="340009" y="34935"/>
                </a:moveTo>
                <a:lnTo>
                  <a:pt x="308476" y="34935"/>
                </a:lnTo>
                <a:lnTo>
                  <a:pt x="340009" y="34713"/>
                </a:lnTo>
                <a:lnTo>
                  <a:pt x="340009" y="34935"/>
                </a:lnTo>
                <a:close/>
              </a:path>
              <a:path w="2874644" h="92075">
                <a:moveTo>
                  <a:pt x="2874433" y="57507"/>
                </a:moveTo>
                <a:lnTo>
                  <a:pt x="340009" y="57507"/>
                </a:lnTo>
                <a:lnTo>
                  <a:pt x="294956" y="57190"/>
                </a:lnTo>
                <a:lnTo>
                  <a:pt x="2874433" y="57190"/>
                </a:lnTo>
                <a:lnTo>
                  <a:pt x="2874433" y="575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0" name="bg object 3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44317" y="902665"/>
            <a:ext cx="213165" cy="25683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79573" y="949145"/>
            <a:ext cx="186684" cy="164619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5854169" y="985195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5" h="92075">
                <a:moveTo>
                  <a:pt x="2862356" y="34935"/>
                </a:moveTo>
                <a:lnTo>
                  <a:pt x="2600874" y="34935"/>
                </a:lnTo>
                <a:lnTo>
                  <a:pt x="2629002" y="34148"/>
                </a:lnTo>
                <a:lnTo>
                  <a:pt x="2660391" y="31436"/>
                </a:lnTo>
                <a:lnTo>
                  <a:pt x="2703697" y="20114"/>
                </a:lnTo>
                <a:lnTo>
                  <a:pt x="2705599" y="18773"/>
                </a:lnTo>
                <a:lnTo>
                  <a:pt x="2707501" y="17581"/>
                </a:lnTo>
                <a:lnTo>
                  <a:pt x="2709842" y="16240"/>
                </a:lnTo>
                <a:lnTo>
                  <a:pt x="2711013" y="15495"/>
                </a:lnTo>
                <a:lnTo>
                  <a:pt x="2712183" y="14899"/>
                </a:lnTo>
                <a:lnTo>
                  <a:pt x="2714524" y="13559"/>
                </a:lnTo>
                <a:lnTo>
                  <a:pt x="2719206" y="11175"/>
                </a:lnTo>
                <a:lnTo>
                  <a:pt x="2720669" y="10281"/>
                </a:lnTo>
                <a:lnTo>
                  <a:pt x="2721547" y="9983"/>
                </a:lnTo>
                <a:lnTo>
                  <a:pt x="2724034" y="8940"/>
                </a:lnTo>
                <a:lnTo>
                  <a:pt x="2727252" y="7451"/>
                </a:lnTo>
                <a:lnTo>
                  <a:pt x="2730618" y="6259"/>
                </a:lnTo>
                <a:lnTo>
                  <a:pt x="2733983" y="5216"/>
                </a:lnTo>
                <a:lnTo>
                  <a:pt x="2735738" y="4620"/>
                </a:lnTo>
                <a:lnTo>
                  <a:pt x="2737348" y="4173"/>
                </a:lnTo>
                <a:lnTo>
                  <a:pt x="2739103" y="3726"/>
                </a:lnTo>
                <a:lnTo>
                  <a:pt x="2744370" y="2534"/>
                </a:lnTo>
                <a:lnTo>
                  <a:pt x="2751201" y="1280"/>
                </a:lnTo>
                <a:lnTo>
                  <a:pt x="2758878" y="332"/>
                </a:lnTo>
                <a:lnTo>
                  <a:pt x="2759662" y="332"/>
                </a:lnTo>
                <a:lnTo>
                  <a:pt x="2765026" y="0"/>
                </a:lnTo>
                <a:lnTo>
                  <a:pt x="2771973" y="0"/>
                </a:lnTo>
                <a:lnTo>
                  <a:pt x="2778957" y="332"/>
                </a:lnTo>
                <a:lnTo>
                  <a:pt x="2826574" y="13093"/>
                </a:lnTo>
                <a:lnTo>
                  <a:pt x="2851464" y="27265"/>
                </a:lnTo>
                <a:lnTo>
                  <a:pt x="2852225" y="27265"/>
                </a:lnTo>
                <a:lnTo>
                  <a:pt x="2857451" y="31063"/>
                </a:lnTo>
                <a:lnTo>
                  <a:pt x="2862356" y="34935"/>
                </a:lnTo>
                <a:close/>
              </a:path>
              <a:path w="2874645" h="92075">
                <a:moveTo>
                  <a:pt x="2852225" y="27265"/>
                </a:moveTo>
                <a:lnTo>
                  <a:pt x="2851464" y="27265"/>
                </a:lnTo>
                <a:lnTo>
                  <a:pt x="2851610" y="26818"/>
                </a:lnTo>
                <a:lnTo>
                  <a:pt x="2852225" y="27265"/>
                </a:lnTo>
                <a:close/>
              </a:path>
              <a:path w="2874645" h="92075">
                <a:moveTo>
                  <a:pt x="2534423" y="57060"/>
                </a:moveTo>
                <a:lnTo>
                  <a:pt x="0" y="57060"/>
                </a:lnTo>
                <a:lnTo>
                  <a:pt x="0" y="34713"/>
                </a:lnTo>
                <a:lnTo>
                  <a:pt x="2534423" y="34713"/>
                </a:lnTo>
                <a:lnTo>
                  <a:pt x="2862356" y="34935"/>
                </a:lnTo>
                <a:lnTo>
                  <a:pt x="2863114" y="35533"/>
                </a:lnTo>
                <a:lnTo>
                  <a:pt x="2868584" y="40226"/>
                </a:lnTo>
                <a:lnTo>
                  <a:pt x="2873849" y="45142"/>
                </a:lnTo>
                <a:lnTo>
                  <a:pt x="2874288" y="45589"/>
                </a:lnTo>
                <a:lnTo>
                  <a:pt x="2873849" y="46036"/>
                </a:lnTo>
                <a:lnTo>
                  <a:pt x="2868584" y="50952"/>
                </a:lnTo>
                <a:lnTo>
                  <a:pt x="2863114" y="55645"/>
                </a:lnTo>
                <a:lnTo>
                  <a:pt x="2861722" y="56743"/>
                </a:lnTo>
                <a:lnTo>
                  <a:pt x="2579566" y="56743"/>
                </a:lnTo>
                <a:lnTo>
                  <a:pt x="2534423" y="57060"/>
                </a:lnTo>
                <a:close/>
              </a:path>
              <a:path w="2874645" h="92075">
                <a:moveTo>
                  <a:pt x="2772167" y="91622"/>
                </a:moveTo>
                <a:lnTo>
                  <a:pt x="2765112" y="91622"/>
                </a:lnTo>
                <a:lnTo>
                  <a:pt x="2758159" y="91194"/>
                </a:lnTo>
                <a:lnTo>
                  <a:pt x="2733982" y="86408"/>
                </a:lnTo>
                <a:lnTo>
                  <a:pt x="2730617" y="85514"/>
                </a:lnTo>
                <a:lnTo>
                  <a:pt x="2727252" y="84174"/>
                </a:lnTo>
                <a:lnTo>
                  <a:pt x="2721547" y="81790"/>
                </a:lnTo>
                <a:lnTo>
                  <a:pt x="2720815" y="81343"/>
                </a:lnTo>
                <a:lnTo>
                  <a:pt x="2720084" y="81045"/>
                </a:lnTo>
                <a:lnTo>
                  <a:pt x="2714524" y="78215"/>
                </a:lnTo>
                <a:lnTo>
                  <a:pt x="2712183" y="76874"/>
                </a:lnTo>
                <a:lnTo>
                  <a:pt x="2711013" y="76278"/>
                </a:lnTo>
                <a:lnTo>
                  <a:pt x="2709842" y="75533"/>
                </a:lnTo>
                <a:lnTo>
                  <a:pt x="2707501" y="74192"/>
                </a:lnTo>
                <a:lnTo>
                  <a:pt x="2706916" y="73894"/>
                </a:lnTo>
                <a:lnTo>
                  <a:pt x="2706184" y="73447"/>
                </a:lnTo>
                <a:lnTo>
                  <a:pt x="2705599" y="73000"/>
                </a:lnTo>
                <a:lnTo>
                  <a:pt x="2704867" y="72553"/>
                </a:lnTo>
                <a:lnTo>
                  <a:pt x="2703551" y="71511"/>
                </a:lnTo>
                <a:lnTo>
                  <a:pt x="2660391" y="60337"/>
                </a:lnTo>
                <a:lnTo>
                  <a:pt x="2597517" y="56743"/>
                </a:lnTo>
                <a:lnTo>
                  <a:pt x="2861722" y="56743"/>
                </a:lnTo>
                <a:lnTo>
                  <a:pt x="2826720" y="78531"/>
                </a:lnTo>
                <a:lnTo>
                  <a:pt x="2786176" y="90487"/>
                </a:lnTo>
                <a:lnTo>
                  <a:pt x="2779514" y="91194"/>
                </a:lnTo>
                <a:lnTo>
                  <a:pt x="2779808" y="91194"/>
                </a:lnTo>
                <a:lnTo>
                  <a:pt x="2772167" y="916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3" name="bg 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65615" y="902814"/>
            <a:ext cx="213457" cy="256686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57132" y="948996"/>
            <a:ext cx="186537" cy="164619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9196483" y="1012013"/>
            <a:ext cx="630555" cy="26670"/>
          </a:xfrm>
          <a:custGeom>
            <a:avLst/>
            <a:gdLst/>
            <a:ahLst/>
            <a:cxnLst/>
            <a:rect l="l" t="t" r="r" b="b"/>
            <a:pathLst>
              <a:path w="630554" h="26669">
                <a:moveTo>
                  <a:pt x="315138" y="26666"/>
                </a:moveTo>
                <a:lnTo>
                  <a:pt x="0" y="13407"/>
                </a:lnTo>
                <a:lnTo>
                  <a:pt x="315138" y="0"/>
                </a:lnTo>
                <a:lnTo>
                  <a:pt x="630277" y="13407"/>
                </a:lnTo>
                <a:lnTo>
                  <a:pt x="315138" y="26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2690198" y="1792247"/>
            <a:ext cx="4466590" cy="1530985"/>
          </a:xfrm>
          <a:custGeom>
            <a:avLst/>
            <a:gdLst/>
            <a:ahLst/>
            <a:cxnLst/>
            <a:rect l="l" t="t" r="r" b="b"/>
            <a:pathLst>
              <a:path w="4466590" h="1530985">
                <a:moveTo>
                  <a:pt x="4466279" y="1530612"/>
                </a:moveTo>
                <a:lnTo>
                  <a:pt x="0" y="1530612"/>
                </a:lnTo>
                <a:lnTo>
                  <a:pt x="0" y="0"/>
                </a:lnTo>
                <a:lnTo>
                  <a:pt x="4466279" y="0"/>
                </a:lnTo>
                <a:lnTo>
                  <a:pt x="4466279" y="1530612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7741360" y="2200271"/>
            <a:ext cx="4124325" cy="1092200"/>
          </a:xfrm>
          <a:custGeom>
            <a:avLst/>
            <a:gdLst/>
            <a:ahLst/>
            <a:cxnLst/>
            <a:rect l="l" t="t" r="r" b="b"/>
            <a:pathLst>
              <a:path w="4124325" h="1092200">
                <a:moveTo>
                  <a:pt x="4124197" y="1091824"/>
                </a:moveTo>
                <a:lnTo>
                  <a:pt x="0" y="1091824"/>
                </a:lnTo>
                <a:lnTo>
                  <a:pt x="0" y="0"/>
                </a:lnTo>
                <a:lnTo>
                  <a:pt x="4124197" y="0"/>
                </a:lnTo>
                <a:lnTo>
                  <a:pt x="4124197" y="1091824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163C3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163C3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E3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3622675" cy="2712085"/>
          </a:xfrm>
          <a:custGeom>
            <a:avLst/>
            <a:gdLst/>
            <a:ahLst/>
            <a:cxnLst/>
            <a:rect l="l" t="t" r="r" b="b"/>
            <a:pathLst>
              <a:path w="3622675" h="2712085">
                <a:moveTo>
                  <a:pt x="1138024" y="2711577"/>
                </a:moveTo>
                <a:lnTo>
                  <a:pt x="0" y="1469614"/>
                </a:lnTo>
                <a:lnTo>
                  <a:pt x="0" y="0"/>
                </a:lnTo>
                <a:lnTo>
                  <a:pt x="3622507" y="0"/>
                </a:lnTo>
                <a:lnTo>
                  <a:pt x="1138024" y="2711577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2040255" cy="2705100"/>
          </a:xfrm>
          <a:custGeom>
            <a:avLst/>
            <a:gdLst/>
            <a:ahLst/>
            <a:cxnLst/>
            <a:rect l="l" t="t" r="r" b="b"/>
            <a:pathLst>
              <a:path w="2040255" h="2705100">
                <a:moveTo>
                  <a:pt x="1132114" y="2704757"/>
                </a:moveTo>
                <a:lnTo>
                  <a:pt x="0" y="1469470"/>
                </a:lnTo>
                <a:lnTo>
                  <a:pt x="0" y="0"/>
                </a:lnTo>
                <a:lnTo>
                  <a:pt x="504479" y="0"/>
                </a:lnTo>
                <a:lnTo>
                  <a:pt x="2040056" y="1713614"/>
                </a:lnTo>
                <a:lnTo>
                  <a:pt x="1132114" y="2704757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0"/>
            <a:ext cx="4296410" cy="3810635"/>
          </a:xfrm>
          <a:custGeom>
            <a:avLst/>
            <a:gdLst/>
            <a:ahLst/>
            <a:cxnLst/>
            <a:rect l="l" t="t" r="r" b="b"/>
            <a:pathLst>
              <a:path w="4296410" h="3810635">
                <a:moveTo>
                  <a:pt x="1488162" y="3064388"/>
                </a:moveTo>
                <a:lnTo>
                  <a:pt x="802491" y="3064388"/>
                </a:lnTo>
                <a:lnTo>
                  <a:pt x="3620222" y="0"/>
                </a:lnTo>
                <a:lnTo>
                  <a:pt x="4295858" y="0"/>
                </a:lnTo>
                <a:lnTo>
                  <a:pt x="1488162" y="3064388"/>
                </a:lnTo>
                <a:close/>
              </a:path>
              <a:path w="4296410" h="3810635">
                <a:moveTo>
                  <a:pt x="804960" y="3810051"/>
                </a:moveTo>
                <a:lnTo>
                  <a:pt x="800020" y="3810051"/>
                </a:lnTo>
                <a:lnTo>
                  <a:pt x="0" y="2937105"/>
                </a:lnTo>
                <a:lnTo>
                  <a:pt x="0" y="2188747"/>
                </a:lnTo>
                <a:lnTo>
                  <a:pt x="802491" y="3064388"/>
                </a:lnTo>
                <a:lnTo>
                  <a:pt x="1488162" y="3064388"/>
                </a:lnTo>
                <a:lnTo>
                  <a:pt x="804960" y="3810051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3172537" y="7728441"/>
            <a:ext cx="5115560" cy="2559050"/>
          </a:xfrm>
          <a:custGeom>
            <a:avLst/>
            <a:gdLst/>
            <a:ahLst/>
            <a:cxnLst/>
            <a:rect l="l" t="t" r="r" b="b"/>
            <a:pathLst>
              <a:path w="5115559" h="2559050">
                <a:moveTo>
                  <a:pt x="0" y="2558557"/>
                </a:moveTo>
                <a:lnTo>
                  <a:pt x="5115460" y="2558557"/>
                </a:lnTo>
                <a:lnTo>
                  <a:pt x="5115460" y="1758361"/>
                </a:lnTo>
                <a:lnTo>
                  <a:pt x="3356245" y="0"/>
                </a:lnTo>
                <a:lnTo>
                  <a:pt x="3356245" y="621487"/>
                </a:lnTo>
                <a:lnTo>
                  <a:pt x="3355391" y="621487"/>
                </a:lnTo>
                <a:lnTo>
                  <a:pt x="0" y="2558557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6527928" y="7727588"/>
            <a:ext cx="1760220" cy="2387600"/>
          </a:xfrm>
          <a:custGeom>
            <a:avLst/>
            <a:gdLst/>
            <a:ahLst/>
            <a:cxnLst/>
            <a:rect l="l" t="t" r="r" b="b"/>
            <a:pathLst>
              <a:path w="1760219" h="2387600">
                <a:moveTo>
                  <a:pt x="1760069" y="2387314"/>
                </a:moveTo>
                <a:lnTo>
                  <a:pt x="1760069" y="1759215"/>
                </a:lnTo>
                <a:lnTo>
                  <a:pt x="0" y="0"/>
                </a:lnTo>
                <a:lnTo>
                  <a:pt x="0" y="622340"/>
                </a:lnTo>
                <a:lnTo>
                  <a:pt x="1760069" y="2387314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7601018" y="8405058"/>
            <a:ext cx="687070" cy="1082040"/>
          </a:xfrm>
          <a:custGeom>
            <a:avLst/>
            <a:gdLst/>
            <a:ahLst/>
            <a:cxnLst/>
            <a:rect l="l" t="t" r="r" b="b"/>
            <a:pathLst>
              <a:path w="687069" h="1082040">
                <a:moveTo>
                  <a:pt x="686979" y="1081744"/>
                </a:moveTo>
                <a:lnTo>
                  <a:pt x="686979" y="0"/>
                </a:lnTo>
                <a:lnTo>
                  <a:pt x="0" y="394765"/>
                </a:lnTo>
                <a:lnTo>
                  <a:pt x="686979" y="1081744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90944" y="6779310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60" h="3252470">
                <a:moveTo>
                  <a:pt x="3172180" y="3220682"/>
                </a:moveTo>
                <a:lnTo>
                  <a:pt x="3164471" y="3198660"/>
                </a:lnTo>
                <a:lnTo>
                  <a:pt x="3141446" y="3188335"/>
                </a:lnTo>
                <a:lnTo>
                  <a:pt x="76123" y="3136976"/>
                </a:lnTo>
                <a:lnTo>
                  <a:pt x="74510" y="2579370"/>
                </a:lnTo>
                <a:lnTo>
                  <a:pt x="75831" y="2073744"/>
                </a:lnTo>
                <a:lnTo>
                  <a:pt x="79832" y="1564500"/>
                </a:lnTo>
                <a:lnTo>
                  <a:pt x="86499" y="1054265"/>
                </a:lnTo>
                <a:lnTo>
                  <a:pt x="95897" y="542455"/>
                </a:lnTo>
                <a:lnTo>
                  <a:pt x="107962" y="30721"/>
                </a:lnTo>
                <a:lnTo>
                  <a:pt x="98577" y="7658"/>
                </a:lnTo>
                <a:lnTo>
                  <a:pt x="54762" y="7696"/>
                </a:lnTo>
                <a:lnTo>
                  <a:pt x="31597" y="570712"/>
                </a:lnTo>
                <a:lnTo>
                  <a:pt x="21767" y="1125321"/>
                </a:lnTo>
                <a:lnTo>
                  <a:pt x="15494" y="1634502"/>
                </a:lnTo>
                <a:lnTo>
                  <a:pt x="11887" y="2144788"/>
                </a:lnTo>
                <a:lnTo>
                  <a:pt x="10934" y="2656700"/>
                </a:lnTo>
                <a:lnTo>
                  <a:pt x="12547" y="3143783"/>
                </a:lnTo>
                <a:lnTo>
                  <a:pt x="7658" y="3145815"/>
                </a:lnTo>
                <a:lnTo>
                  <a:pt x="0" y="3167596"/>
                </a:lnTo>
                <a:lnTo>
                  <a:pt x="7696" y="3189617"/>
                </a:lnTo>
                <a:lnTo>
                  <a:pt x="30734" y="3199942"/>
                </a:lnTo>
                <a:lnTo>
                  <a:pt x="3141446" y="3252063"/>
                </a:lnTo>
                <a:lnTo>
                  <a:pt x="3164509" y="3242462"/>
                </a:lnTo>
                <a:lnTo>
                  <a:pt x="3172180" y="3220682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620128" y="6492430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60" h="3252470">
                <a:moveTo>
                  <a:pt x="3172168" y="3220682"/>
                </a:moveTo>
                <a:lnTo>
                  <a:pt x="3164471" y="3198660"/>
                </a:lnTo>
                <a:lnTo>
                  <a:pt x="3141446" y="3188347"/>
                </a:lnTo>
                <a:lnTo>
                  <a:pt x="76123" y="3136989"/>
                </a:lnTo>
                <a:lnTo>
                  <a:pt x="74510" y="2579382"/>
                </a:lnTo>
                <a:lnTo>
                  <a:pt x="75831" y="2073757"/>
                </a:lnTo>
                <a:lnTo>
                  <a:pt x="79832" y="1564513"/>
                </a:lnTo>
                <a:lnTo>
                  <a:pt x="86499" y="1054277"/>
                </a:lnTo>
                <a:lnTo>
                  <a:pt x="95897" y="542467"/>
                </a:lnTo>
                <a:lnTo>
                  <a:pt x="107950" y="30734"/>
                </a:lnTo>
                <a:lnTo>
                  <a:pt x="98577" y="7670"/>
                </a:lnTo>
                <a:lnTo>
                  <a:pt x="54762" y="7708"/>
                </a:lnTo>
                <a:lnTo>
                  <a:pt x="31597" y="570725"/>
                </a:lnTo>
                <a:lnTo>
                  <a:pt x="21767" y="1125334"/>
                </a:lnTo>
                <a:lnTo>
                  <a:pt x="15494" y="1634515"/>
                </a:lnTo>
                <a:lnTo>
                  <a:pt x="11887" y="2144801"/>
                </a:lnTo>
                <a:lnTo>
                  <a:pt x="10934" y="2656713"/>
                </a:lnTo>
                <a:lnTo>
                  <a:pt x="12534" y="3143796"/>
                </a:lnTo>
                <a:lnTo>
                  <a:pt x="7658" y="3145828"/>
                </a:lnTo>
                <a:lnTo>
                  <a:pt x="0" y="3167608"/>
                </a:lnTo>
                <a:lnTo>
                  <a:pt x="7696" y="3189630"/>
                </a:lnTo>
                <a:lnTo>
                  <a:pt x="30721" y="3199942"/>
                </a:lnTo>
                <a:lnTo>
                  <a:pt x="3141446" y="3252076"/>
                </a:lnTo>
                <a:lnTo>
                  <a:pt x="3164509" y="3242475"/>
                </a:lnTo>
                <a:lnTo>
                  <a:pt x="3172168" y="3220682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962596" y="6147828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60" h="3252470">
                <a:moveTo>
                  <a:pt x="3172269" y="3220821"/>
                </a:moveTo>
                <a:lnTo>
                  <a:pt x="3164560" y="3198787"/>
                </a:lnTo>
                <a:lnTo>
                  <a:pt x="3141535" y="3188474"/>
                </a:lnTo>
                <a:lnTo>
                  <a:pt x="76212" y="3137116"/>
                </a:lnTo>
                <a:lnTo>
                  <a:pt x="74599" y="2579382"/>
                </a:lnTo>
                <a:lnTo>
                  <a:pt x="75920" y="2073757"/>
                </a:lnTo>
                <a:lnTo>
                  <a:pt x="79933" y="1564513"/>
                </a:lnTo>
                <a:lnTo>
                  <a:pt x="86601" y="1054277"/>
                </a:lnTo>
                <a:lnTo>
                  <a:pt x="95999" y="542467"/>
                </a:lnTo>
                <a:lnTo>
                  <a:pt x="108051" y="30734"/>
                </a:lnTo>
                <a:lnTo>
                  <a:pt x="98666" y="7670"/>
                </a:lnTo>
                <a:lnTo>
                  <a:pt x="54864" y="7708"/>
                </a:lnTo>
                <a:lnTo>
                  <a:pt x="31686" y="570725"/>
                </a:lnTo>
                <a:lnTo>
                  <a:pt x="21856" y="1125334"/>
                </a:lnTo>
                <a:lnTo>
                  <a:pt x="15595" y="1634515"/>
                </a:lnTo>
                <a:lnTo>
                  <a:pt x="11976" y="2144801"/>
                </a:lnTo>
                <a:lnTo>
                  <a:pt x="11023" y="2656713"/>
                </a:lnTo>
                <a:lnTo>
                  <a:pt x="12636" y="3143847"/>
                </a:lnTo>
                <a:lnTo>
                  <a:pt x="7683" y="3145879"/>
                </a:lnTo>
                <a:lnTo>
                  <a:pt x="0" y="3167634"/>
                </a:lnTo>
                <a:lnTo>
                  <a:pt x="7721" y="3189694"/>
                </a:lnTo>
                <a:lnTo>
                  <a:pt x="30822" y="3200069"/>
                </a:lnTo>
                <a:lnTo>
                  <a:pt x="3141535" y="3252203"/>
                </a:lnTo>
                <a:lnTo>
                  <a:pt x="3164598" y="3242602"/>
                </a:lnTo>
                <a:lnTo>
                  <a:pt x="3172269" y="3220821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4881518" y="274585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59" h="3252470">
                <a:moveTo>
                  <a:pt x="3172168" y="84467"/>
                </a:moveTo>
                <a:lnTo>
                  <a:pt x="3164471" y="62445"/>
                </a:lnTo>
                <a:lnTo>
                  <a:pt x="3141446" y="52133"/>
                </a:lnTo>
                <a:lnTo>
                  <a:pt x="30721" y="0"/>
                </a:lnTo>
                <a:lnTo>
                  <a:pt x="7658" y="9601"/>
                </a:lnTo>
                <a:lnTo>
                  <a:pt x="0" y="31381"/>
                </a:lnTo>
                <a:lnTo>
                  <a:pt x="7696" y="53416"/>
                </a:lnTo>
                <a:lnTo>
                  <a:pt x="30721" y="63728"/>
                </a:lnTo>
                <a:lnTo>
                  <a:pt x="3096031" y="115100"/>
                </a:lnTo>
                <a:lnTo>
                  <a:pt x="3097657" y="672693"/>
                </a:lnTo>
                <a:lnTo>
                  <a:pt x="3096336" y="1178318"/>
                </a:lnTo>
                <a:lnTo>
                  <a:pt x="3092335" y="1687563"/>
                </a:lnTo>
                <a:lnTo>
                  <a:pt x="3085668" y="2197798"/>
                </a:lnTo>
                <a:lnTo>
                  <a:pt x="3076270" y="2709608"/>
                </a:lnTo>
                <a:lnTo>
                  <a:pt x="3064218" y="3221342"/>
                </a:lnTo>
                <a:lnTo>
                  <a:pt x="3073603" y="3244405"/>
                </a:lnTo>
                <a:lnTo>
                  <a:pt x="3117405" y="3244367"/>
                </a:lnTo>
                <a:lnTo>
                  <a:pt x="3140570" y="2681351"/>
                </a:lnTo>
                <a:lnTo>
                  <a:pt x="3150412" y="2126742"/>
                </a:lnTo>
                <a:lnTo>
                  <a:pt x="3156674" y="1617560"/>
                </a:lnTo>
                <a:lnTo>
                  <a:pt x="3160280" y="1107274"/>
                </a:lnTo>
                <a:lnTo>
                  <a:pt x="3161246" y="595363"/>
                </a:lnTo>
                <a:lnTo>
                  <a:pt x="3159620" y="108292"/>
                </a:lnTo>
                <a:lnTo>
                  <a:pt x="3164509" y="106248"/>
                </a:lnTo>
                <a:lnTo>
                  <a:pt x="3172168" y="84467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14552334" y="561466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59" h="3252470">
                <a:moveTo>
                  <a:pt x="3172180" y="84455"/>
                </a:moveTo>
                <a:lnTo>
                  <a:pt x="3164471" y="62433"/>
                </a:lnTo>
                <a:lnTo>
                  <a:pt x="3141446" y="52120"/>
                </a:lnTo>
                <a:lnTo>
                  <a:pt x="30734" y="0"/>
                </a:lnTo>
                <a:lnTo>
                  <a:pt x="7658" y="9588"/>
                </a:lnTo>
                <a:lnTo>
                  <a:pt x="0" y="31381"/>
                </a:lnTo>
                <a:lnTo>
                  <a:pt x="7696" y="53403"/>
                </a:lnTo>
                <a:lnTo>
                  <a:pt x="30734" y="63715"/>
                </a:lnTo>
                <a:lnTo>
                  <a:pt x="3096044" y="115087"/>
                </a:lnTo>
                <a:lnTo>
                  <a:pt x="3097657" y="672680"/>
                </a:lnTo>
                <a:lnTo>
                  <a:pt x="3096336" y="1178318"/>
                </a:lnTo>
                <a:lnTo>
                  <a:pt x="3092335" y="1687550"/>
                </a:lnTo>
                <a:lnTo>
                  <a:pt x="3085668" y="2197785"/>
                </a:lnTo>
                <a:lnTo>
                  <a:pt x="3076270" y="2709595"/>
                </a:lnTo>
                <a:lnTo>
                  <a:pt x="3064218" y="3221329"/>
                </a:lnTo>
                <a:lnTo>
                  <a:pt x="3073603" y="3244392"/>
                </a:lnTo>
                <a:lnTo>
                  <a:pt x="3117405" y="3244367"/>
                </a:lnTo>
                <a:lnTo>
                  <a:pt x="3140583" y="2681338"/>
                </a:lnTo>
                <a:lnTo>
                  <a:pt x="3150412" y="2126729"/>
                </a:lnTo>
                <a:lnTo>
                  <a:pt x="3156674" y="1617560"/>
                </a:lnTo>
                <a:lnTo>
                  <a:pt x="3160280" y="1107262"/>
                </a:lnTo>
                <a:lnTo>
                  <a:pt x="3161246" y="595350"/>
                </a:lnTo>
                <a:lnTo>
                  <a:pt x="3159620" y="108280"/>
                </a:lnTo>
                <a:lnTo>
                  <a:pt x="3164509" y="106248"/>
                </a:lnTo>
                <a:lnTo>
                  <a:pt x="3172180" y="84455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14209777" y="905941"/>
            <a:ext cx="3172460" cy="3252470"/>
          </a:xfrm>
          <a:custGeom>
            <a:avLst/>
            <a:gdLst/>
            <a:ahLst/>
            <a:cxnLst/>
            <a:rect l="l" t="t" r="r" b="b"/>
            <a:pathLst>
              <a:path w="3172459" h="3252470">
                <a:moveTo>
                  <a:pt x="3172269" y="84556"/>
                </a:moveTo>
                <a:lnTo>
                  <a:pt x="3164548" y="62509"/>
                </a:lnTo>
                <a:lnTo>
                  <a:pt x="3141446" y="52120"/>
                </a:lnTo>
                <a:lnTo>
                  <a:pt x="30721" y="0"/>
                </a:lnTo>
                <a:lnTo>
                  <a:pt x="7658" y="9588"/>
                </a:lnTo>
                <a:lnTo>
                  <a:pt x="0" y="31381"/>
                </a:lnTo>
                <a:lnTo>
                  <a:pt x="7696" y="53403"/>
                </a:lnTo>
                <a:lnTo>
                  <a:pt x="30721" y="63715"/>
                </a:lnTo>
                <a:lnTo>
                  <a:pt x="3096031" y="115087"/>
                </a:lnTo>
                <a:lnTo>
                  <a:pt x="3097657" y="672807"/>
                </a:lnTo>
                <a:lnTo>
                  <a:pt x="3096336" y="1178445"/>
                </a:lnTo>
                <a:lnTo>
                  <a:pt x="3092335" y="1687677"/>
                </a:lnTo>
                <a:lnTo>
                  <a:pt x="3085668" y="2197912"/>
                </a:lnTo>
                <a:lnTo>
                  <a:pt x="3076270" y="2709722"/>
                </a:lnTo>
                <a:lnTo>
                  <a:pt x="3064218" y="3221456"/>
                </a:lnTo>
                <a:lnTo>
                  <a:pt x="3073590" y="3244519"/>
                </a:lnTo>
                <a:lnTo>
                  <a:pt x="3117405" y="3244494"/>
                </a:lnTo>
                <a:lnTo>
                  <a:pt x="3140570" y="2681465"/>
                </a:lnTo>
                <a:lnTo>
                  <a:pt x="3150400" y="2126856"/>
                </a:lnTo>
                <a:lnTo>
                  <a:pt x="3156674" y="1617687"/>
                </a:lnTo>
                <a:lnTo>
                  <a:pt x="3160280" y="1107389"/>
                </a:lnTo>
                <a:lnTo>
                  <a:pt x="3161233" y="595477"/>
                </a:lnTo>
                <a:lnTo>
                  <a:pt x="3159620" y="108356"/>
                </a:lnTo>
                <a:lnTo>
                  <a:pt x="3164573" y="106311"/>
                </a:lnTo>
                <a:lnTo>
                  <a:pt x="3172269" y="84556"/>
                </a:lnTo>
                <a:close/>
              </a:path>
            </a:pathLst>
          </a:custGeom>
          <a:solidFill>
            <a:srgbClr val="163C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33243" y="2158248"/>
            <a:ext cx="9221513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163C3F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00117" y="3657700"/>
            <a:ext cx="15429865" cy="3662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163C3F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1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6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9" cy="10286999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2878869" y="2641175"/>
              <a:ext cx="12533630" cy="4851400"/>
            </a:xfrm>
            <a:custGeom>
              <a:avLst/>
              <a:gdLst/>
              <a:ahLst/>
              <a:cxnLst/>
              <a:rect l="l" t="t" r="r" b="b"/>
              <a:pathLst>
                <a:path w="12533630" h="4851400">
                  <a:moveTo>
                    <a:pt x="8831262" y="12699"/>
                  </a:moveTo>
                  <a:lnTo>
                    <a:pt x="7915384" y="12699"/>
                  </a:lnTo>
                  <a:lnTo>
                    <a:pt x="7978157" y="0"/>
                  </a:lnTo>
                  <a:lnTo>
                    <a:pt x="8797433" y="0"/>
                  </a:lnTo>
                  <a:lnTo>
                    <a:pt x="8831262" y="12699"/>
                  </a:lnTo>
                  <a:close/>
                </a:path>
                <a:path w="12533630" h="4851400">
                  <a:moveTo>
                    <a:pt x="8915930" y="25399"/>
                  </a:moveTo>
                  <a:lnTo>
                    <a:pt x="7658648" y="25399"/>
                  </a:lnTo>
                  <a:lnTo>
                    <a:pt x="7723451" y="12699"/>
                  </a:lnTo>
                  <a:lnTo>
                    <a:pt x="8890624" y="12699"/>
                  </a:lnTo>
                  <a:lnTo>
                    <a:pt x="8915930" y="25399"/>
                  </a:lnTo>
                  <a:close/>
                </a:path>
                <a:path w="12533630" h="4851400">
                  <a:moveTo>
                    <a:pt x="9293555" y="507999"/>
                  </a:moveTo>
                  <a:lnTo>
                    <a:pt x="9274984" y="507999"/>
                  </a:lnTo>
                  <a:lnTo>
                    <a:pt x="9247279" y="495299"/>
                  </a:lnTo>
                  <a:lnTo>
                    <a:pt x="3950416" y="495299"/>
                  </a:lnTo>
                  <a:lnTo>
                    <a:pt x="4551863" y="406399"/>
                  </a:lnTo>
                  <a:lnTo>
                    <a:pt x="4607533" y="406399"/>
                  </a:lnTo>
                  <a:lnTo>
                    <a:pt x="4637621" y="393699"/>
                  </a:lnTo>
                  <a:lnTo>
                    <a:pt x="4712769" y="393699"/>
                  </a:lnTo>
                  <a:lnTo>
                    <a:pt x="4757056" y="380999"/>
                  </a:lnTo>
                  <a:lnTo>
                    <a:pt x="4805303" y="368299"/>
                  </a:lnTo>
                  <a:lnTo>
                    <a:pt x="4857122" y="368299"/>
                  </a:lnTo>
                  <a:lnTo>
                    <a:pt x="4912127" y="355599"/>
                  </a:lnTo>
                  <a:lnTo>
                    <a:pt x="4969929" y="342899"/>
                  </a:lnTo>
                  <a:lnTo>
                    <a:pt x="5030144" y="342899"/>
                  </a:lnTo>
                  <a:lnTo>
                    <a:pt x="5156258" y="317499"/>
                  </a:lnTo>
                  <a:lnTo>
                    <a:pt x="5353841" y="292099"/>
                  </a:lnTo>
                  <a:lnTo>
                    <a:pt x="5679775" y="228599"/>
                  </a:lnTo>
                  <a:lnTo>
                    <a:pt x="5740973" y="228599"/>
                  </a:lnTo>
                  <a:lnTo>
                    <a:pt x="5799939" y="215899"/>
                  </a:lnTo>
                  <a:lnTo>
                    <a:pt x="5856285" y="203199"/>
                  </a:lnTo>
                  <a:lnTo>
                    <a:pt x="5909625" y="203199"/>
                  </a:lnTo>
                  <a:lnTo>
                    <a:pt x="5959572" y="190499"/>
                  </a:lnTo>
                  <a:lnTo>
                    <a:pt x="6005738" y="177799"/>
                  </a:lnTo>
                  <a:lnTo>
                    <a:pt x="6085181" y="177799"/>
                  </a:lnTo>
                  <a:lnTo>
                    <a:pt x="6117683" y="165099"/>
                  </a:lnTo>
                  <a:lnTo>
                    <a:pt x="6169887" y="165099"/>
                  </a:lnTo>
                  <a:lnTo>
                    <a:pt x="6197881" y="152399"/>
                  </a:lnTo>
                  <a:lnTo>
                    <a:pt x="6262310" y="152399"/>
                  </a:lnTo>
                  <a:lnTo>
                    <a:pt x="6298518" y="139699"/>
                  </a:lnTo>
                  <a:lnTo>
                    <a:pt x="6337236" y="139699"/>
                  </a:lnTo>
                  <a:lnTo>
                    <a:pt x="6378350" y="126999"/>
                  </a:lnTo>
                  <a:lnTo>
                    <a:pt x="6467310" y="126999"/>
                  </a:lnTo>
                  <a:lnTo>
                    <a:pt x="6514930" y="114299"/>
                  </a:lnTo>
                  <a:lnTo>
                    <a:pt x="6564490" y="114299"/>
                  </a:lnTo>
                  <a:lnTo>
                    <a:pt x="6615877" y="101599"/>
                  </a:lnTo>
                  <a:lnTo>
                    <a:pt x="6668977" y="101599"/>
                  </a:lnTo>
                  <a:lnTo>
                    <a:pt x="6723676" y="88899"/>
                  </a:lnTo>
                  <a:lnTo>
                    <a:pt x="6837417" y="88899"/>
                  </a:lnTo>
                  <a:lnTo>
                    <a:pt x="6896231" y="76199"/>
                  </a:lnTo>
                  <a:lnTo>
                    <a:pt x="6956188" y="76199"/>
                  </a:lnTo>
                  <a:lnTo>
                    <a:pt x="7017176" y="63499"/>
                  </a:lnTo>
                  <a:lnTo>
                    <a:pt x="7141785" y="63499"/>
                  </a:lnTo>
                  <a:lnTo>
                    <a:pt x="7205179" y="50799"/>
                  </a:lnTo>
                  <a:lnTo>
                    <a:pt x="7269148" y="50799"/>
                  </a:lnTo>
                  <a:lnTo>
                    <a:pt x="7333577" y="38099"/>
                  </a:lnTo>
                  <a:lnTo>
                    <a:pt x="7463362" y="38099"/>
                  </a:lnTo>
                  <a:lnTo>
                    <a:pt x="7528490" y="25399"/>
                  </a:lnTo>
                  <a:lnTo>
                    <a:pt x="8957220" y="25399"/>
                  </a:lnTo>
                  <a:lnTo>
                    <a:pt x="9001619" y="38099"/>
                  </a:lnTo>
                  <a:lnTo>
                    <a:pt x="9049107" y="50799"/>
                  </a:lnTo>
                  <a:lnTo>
                    <a:pt x="9096853" y="76199"/>
                  </a:lnTo>
                  <a:lnTo>
                    <a:pt x="9142024" y="88899"/>
                  </a:lnTo>
                  <a:lnTo>
                    <a:pt x="9181787" y="114299"/>
                  </a:lnTo>
                  <a:lnTo>
                    <a:pt x="9213310" y="152399"/>
                  </a:lnTo>
                  <a:lnTo>
                    <a:pt x="9233760" y="190499"/>
                  </a:lnTo>
                  <a:lnTo>
                    <a:pt x="9297546" y="215899"/>
                  </a:lnTo>
                  <a:lnTo>
                    <a:pt x="9297546" y="279399"/>
                  </a:lnTo>
                  <a:lnTo>
                    <a:pt x="9232355" y="279399"/>
                  </a:lnTo>
                  <a:lnTo>
                    <a:pt x="9204815" y="330199"/>
                  </a:lnTo>
                  <a:lnTo>
                    <a:pt x="9185882" y="355599"/>
                  </a:lnTo>
                  <a:lnTo>
                    <a:pt x="9173296" y="380999"/>
                  </a:lnTo>
                  <a:lnTo>
                    <a:pt x="9164800" y="393699"/>
                  </a:lnTo>
                  <a:lnTo>
                    <a:pt x="9158134" y="406399"/>
                  </a:lnTo>
                  <a:lnTo>
                    <a:pt x="9151040" y="431799"/>
                  </a:lnTo>
                  <a:lnTo>
                    <a:pt x="9197564" y="457199"/>
                  </a:lnTo>
                  <a:lnTo>
                    <a:pt x="9226960" y="469899"/>
                  </a:lnTo>
                  <a:lnTo>
                    <a:pt x="9249358" y="482599"/>
                  </a:lnTo>
                  <a:lnTo>
                    <a:pt x="9274885" y="482599"/>
                  </a:lnTo>
                  <a:lnTo>
                    <a:pt x="9313670" y="495299"/>
                  </a:lnTo>
                  <a:lnTo>
                    <a:pt x="9293555" y="507999"/>
                  </a:lnTo>
                  <a:close/>
                </a:path>
                <a:path w="12533630" h="4851400">
                  <a:moveTo>
                    <a:pt x="9297546" y="304799"/>
                  </a:moveTo>
                  <a:lnTo>
                    <a:pt x="9275876" y="292099"/>
                  </a:lnTo>
                  <a:lnTo>
                    <a:pt x="9258773" y="279399"/>
                  </a:lnTo>
                  <a:lnTo>
                    <a:pt x="9297546" y="279399"/>
                  </a:lnTo>
                  <a:lnTo>
                    <a:pt x="9297546" y="304799"/>
                  </a:lnTo>
                  <a:close/>
                </a:path>
                <a:path w="12533630" h="4851400">
                  <a:moveTo>
                    <a:pt x="8640486" y="634999"/>
                  </a:moveTo>
                  <a:lnTo>
                    <a:pt x="3251403" y="634999"/>
                  </a:lnTo>
                  <a:lnTo>
                    <a:pt x="3300250" y="622299"/>
                  </a:lnTo>
                  <a:lnTo>
                    <a:pt x="3307051" y="596899"/>
                  </a:lnTo>
                  <a:lnTo>
                    <a:pt x="3341132" y="596899"/>
                  </a:lnTo>
                  <a:lnTo>
                    <a:pt x="3383369" y="584199"/>
                  </a:lnTo>
                  <a:lnTo>
                    <a:pt x="3428311" y="571499"/>
                  </a:lnTo>
                  <a:lnTo>
                    <a:pt x="3477314" y="558799"/>
                  </a:lnTo>
                  <a:lnTo>
                    <a:pt x="3531730" y="546099"/>
                  </a:lnTo>
                  <a:lnTo>
                    <a:pt x="3688670" y="546099"/>
                  </a:lnTo>
                  <a:lnTo>
                    <a:pt x="3719706" y="533399"/>
                  </a:lnTo>
                  <a:lnTo>
                    <a:pt x="3762737" y="533399"/>
                  </a:lnTo>
                  <a:lnTo>
                    <a:pt x="3780591" y="520699"/>
                  </a:lnTo>
                  <a:lnTo>
                    <a:pt x="3799909" y="520699"/>
                  </a:lnTo>
                  <a:lnTo>
                    <a:pt x="3823622" y="507999"/>
                  </a:lnTo>
                  <a:lnTo>
                    <a:pt x="3854657" y="507999"/>
                  </a:lnTo>
                  <a:lnTo>
                    <a:pt x="3895946" y="495299"/>
                  </a:lnTo>
                  <a:lnTo>
                    <a:pt x="9199759" y="495299"/>
                  </a:lnTo>
                  <a:lnTo>
                    <a:pt x="9201517" y="533399"/>
                  </a:lnTo>
                  <a:lnTo>
                    <a:pt x="9201624" y="546099"/>
                  </a:lnTo>
                  <a:lnTo>
                    <a:pt x="9201731" y="558799"/>
                  </a:lnTo>
                  <a:lnTo>
                    <a:pt x="9192810" y="558799"/>
                  </a:lnTo>
                  <a:lnTo>
                    <a:pt x="9167163" y="571499"/>
                  </a:lnTo>
                  <a:lnTo>
                    <a:pt x="9083747" y="571499"/>
                  </a:lnTo>
                  <a:lnTo>
                    <a:pt x="9083518" y="571955"/>
                  </a:lnTo>
                  <a:lnTo>
                    <a:pt x="8955817" y="596899"/>
                  </a:lnTo>
                  <a:lnTo>
                    <a:pt x="8902142" y="609599"/>
                  </a:lnTo>
                  <a:lnTo>
                    <a:pt x="8843966" y="622299"/>
                  </a:lnTo>
                  <a:lnTo>
                    <a:pt x="8691492" y="622299"/>
                  </a:lnTo>
                  <a:lnTo>
                    <a:pt x="8640486" y="634999"/>
                  </a:lnTo>
                  <a:close/>
                </a:path>
                <a:path w="12533630" h="4851400">
                  <a:moveTo>
                    <a:pt x="9085460" y="584199"/>
                  </a:moveTo>
                  <a:lnTo>
                    <a:pt x="9077360" y="584199"/>
                  </a:lnTo>
                  <a:lnTo>
                    <a:pt x="9083518" y="571955"/>
                  </a:lnTo>
                  <a:lnTo>
                    <a:pt x="9085850" y="571499"/>
                  </a:lnTo>
                  <a:lnTo>
                    <a:pt x="9118446" y="571499"/>
                  </a:lnTo>
                  <a:lnTo>
                    <a:pt x="9085460" y="584199"/>
                  </a:lnTo>
                  <a:close/>
                </a:path>
                <a:path w="12533630" h="4851400">
                  <a:moveTo>
                    <a:pt x="9185477" y="596899"/>
                  </a:moveTo>
                  <a:lnTo>
                    <a:pt x="9118446" y="596899"/>
                  </a:lnTo>
                  <a:lnTo>
                    <a:pt x="9118446" y="571499"/>
                  </a:lnTo>
                  <a:lnTo>
                    <a:pt x="9167163" y="571499"/>
                  </a:lnTo>
                  <a:lnTo>
                    <a:pt x="9181676" y="584199"/>
                  </a:lnTo>
                  <a:lnTo>
                    <a:pt x="9185477" y="596899"/>
                  </a:lnTo>
                  <a:close/>
                </a:path>
                <a:path w="12533630" h="4851400">
                  <a:moveTo>
                    <a:pt x="8495364" y="647699"/>
                  </a:moveTo>
                  <a:lnTo>
                    <a:pt x="3152662" y="647699"/>
                  </a:lnTo>
                  <a:lnTo>
                    <a:pt x="3202305" y="634999"/>
                  </a:lnTo>
                  <a:lnTo>
                    <a:pt x="8542814" y="634999"/>
                  </a:lnTo>
                  <a:lnTo>
                    <a:pt x="8495364" y="647699"/>
                  </a:lnTo>
                  <a:close/>
                </a:path>
                <a:path w="12533630" h="4851400">
                  <a:moveTo>
                    <a:pt x="8370842" y="736599"/>
                  </a:moveTo>
                  <a:lnTo>
                    <a:pt x="2741650" y="736599"/>
                  </a:lnTo>
                  <a:lnTo>
                    <a:pt x="2785133" y="723899"/>
                  </a:lnTo>
                  <a:lnTo>
                    <a:pt x="2845309" y="711199"/>
                  </a:lnTo>
                  <a:lnTo>
                    <a:pt x="2914593" y="711199"/>
                  </a:lnTo>
                  <a:lnTo>
                    <a:pt x="2950016" y="698499"/>
                  </a:lnTo>
                  <a:lnTo>
                    <a:pt x="2961059" y="685799"/>
                  </a:lnTo>
                  <a:lnTo>
                    <a:pt x="2957207" y="673099"/>
                  </a:lnTo>
                  <a:lnTo>
                    <a:pt x="2947942" y="660399"/>
                  </a:lnTo>
                  <a:lnTo>
                    <a:pt x="2942746" y="647699"/>
                  </a:lnTo>
                  <a:lnTo>
                    <a:pt x="2997515" y="660399"/>
                  </a:lnTo>
                  <a:lnTo>
                    <a:pt x="8314964" y="660399"/>
                  </a:lnTo>
                  <a:lnTo>
                    <a:pt x="8370842" y="736599"/>
                  </a:lnTo>
                  <a:close/>
                </a:path>
                <a:path w="12533630" h="4851400">
                  <a:moveTo>
                    <a:pt x="8314964" y="660399"/>
                  </a:moveTo>
                  <a:lnTo>
                    <a:pt x="3050561" y="660399"/>
                  </a:lnTo>
                  <a:lnTo>
                    <a:pt x="3102179" y="647699"/>
                  </a:lnTo>
                  <a:lnTo>
                    <a:pt x="8305651" y="647699"/>
                  </a:lnTo>
                  <a:lnTo>
                    <a:pt x="8314964" y="660399"/>
                  </a:lnTo>
                  <a:close/>
                </a:path>
                <a:path w="12533630" h="4851400">
                  <a:moveTo>
                    <a:pt x="8582190" y="736599"/>
                  </a:moveTo>
                  <a:lnTo>
                    <a:pt x="8370842" y="736599"/>
                  </a:lnTo>
                  <a:lnTo>
                    <a:pt x="8398773" y="711199"/>
                  </a:lnTo>
                  <a:lnTo>
                    <a:pt x="8417034" y="698499"/>
                  </a:lnTo>
                  <a:lnTo>
                    <a:pt x="8431881" y="685799"/>
                  </a:lnTo>
                  <a:lnTo>
                    <a:pt x="8476343" y="685799"/>
                  </a:lnTo>
                  <a:lnTo>
                    <a:pt x="8518467" y="711199"/>
                  </a:lnTo>
                  <a:lnTo>
                    <a:pt x="8582190" y="736599"/>
                  </a:lnTo>
                  <a:close/>
                </a:path>
                <a:path w="12533630" h="4851400">
                  <a:moveTo>
                    <a:pt x="9980311" y="1650999"/>
                  </a:moveTo>
                  <a:lnTo>
                    <a:pt x="321052" y="1650999"/>
                  </a:lnTo>
                  <a:lnTo>
                    <a:pt x="305345" y="1638299"/>
                  </a:lnTo>
                  <a:lnTo>
                    <a:pt x="292662" y="1625599"/>
                  </a:lnTo>
                  <a:lnTo>
                    <a:pt x="227821" y="1523999"/>
                  </a:lnTo>
                  <a:lnTo>
                    <a:pt x="146506" y="1523999"/>
                  </a:lnTo>
                  <a:lnTo>
                    <a:pt x="65191" y="1460499"/>
                  </a:lnTo>
                  <a:lnTo>
                    <a:pt x="81621" y="1435099"/>
                  </a:lnTo>
                  <a:lnTo>
                    <a:pt x="97787" y="1409699"/>
                  </a:lnTo>
                  <a:lnTo>
                    <a:pt x="130383" y="1333499"/>
                  </a:lnTo>
                  <a:lnTo>
                    <a:pt x="177130" y="1295399"/>
                  </a:lnTo>
                  <a:lnTo>
                    <a:pt x="260416" y="1269999"/>
                  </a:lnTo>
                  <a:lnTo>
                    <a:pt x="223877" y="1269999"/>
                  </a:lnTo>
                  <a:lnTo>
                    <a:pt x="150800" y="1257299"/>
                  </a:lnTo>
                  <a:lnTo>
                    <a:pt x="114261" y="1244599"/>
                  </a:lnTo>
                  <a:lnTo>
                    <a:pt x="156558" y="1231899"/>
                  </a:lnTo>
                  <a:lnTo>
                    <a:pt x="299265" y="1193799"/>
                  </a:lnTo>
                  <a:lnTo>
                    <a:pt x="341731" y="1168399"/>
                  </a:lnTo>
                  <a:lnTo>
                    <a:pt x="376028" y="1155699"/>
                  </a:lnTo>
                  <a:lnTo>
                    <a:pt x="431092" y="1142999"/>
                  </a:lnTo>
                  <a:lnTo>
                    <a:pt x="497816" y="1130299"/>
                  </a:lnTo>
                  <a:lnTo>
                    <a:pt x="567097" y="1130299"/>
                  </a:lnTo>
                  <a:lnTo>
                    <a:pt x="629831" y="1117599"/>
                  </a:lnTo>
                  <a:lnTo>
                    <a:pt x="781595" y="1117599"/>
                  </a:lnTo>
                  <a:lnTo>
                    <a:pt x="813145" y="1092199"/>
                  </a:lnTo>
                  <a:lnTo>
                    <a:pt x="849285" y="1054099"/>
                  </a:lnTo>
                  <a:lnTo>
                    <a:pt x="895587" y="1041399"/>
                  </a:lnTo>
                  <a:lnTo>
                    <a:pt x="946565" y="1041399"/>
                  </a:lnTo>
                  <a:lnTo>
                    <a:pt x="996737" y="1028699"/>
                  </a:lnTo>
                  <a:lnTo>
                    <a:pt x="1040616" y="1028699"/>
                  </a:lnTo>
                  <a:lnTo>
                    <a:pt x="1560748" y="952499"/>
                  </a:lnTo>
                  <a:lnTo>
                    <a:pt x="1604185" y="939799"/>
                  </a:lnTo>
                  <a:lnTo>
                    <a:pt x="1638934" y="927099"/>
                  </a:lnTo>
                  <a:lnTo>
                    <a:pt x="1668022" y="927099"/>
                  </a:lnTo>
                  <a:lnTo>
                    <a:pt x="1721318" y="901699"/>
                  </a:lnTo>
                  <a:lnTo>
                    <a:pt x="1751580" y="888999"/>
                  </a:lnTo>
                  <a:lnTo>
                    <a:pt x="1788284" y="876299"/>
                  </a:lnTo>
                  <a:lnTo>
                    <a:pt x="1893129" y="876299"/>
                  </a:lnTo>
                  <a:lnTo>
                    <a:pt x="1967321" y="863599"/>
                  </a:lnTo>
                  <a:lnTo>
                    <a:pt x="2064889" y="863599"/>
                  </a:lnTo>
                  <a:lnTo>
                    <a:pt x="2113640" y="850899"/>
                  </a:lnTo>
                  <a:lnTo>
                    <a:pt x="2162384" y="850899"/>
                  </a:lnTo>
                  <a:lnTo>
                    <a:pt x="2308702" y="812799"/>
                  </a:lnTo>
                  <a:lnTo>
                    <a:pt x="2310865" y="800099"/>
                  </a:lnTo>
                  <a:lnTo>
                    <a:pt x="2446449" y="800099"/>
                  </a:lnTo>
                  <a:lnTo>
                    <a:pt x="2471331" y="761999"/>
                  </a:lnTo>
                  <a:lnTo>
                    <a:pt x="8663505" y="761999"/>
                  </a:lnTo>
                  <a:lnTo>
                    <a:pt x="8712224" y="711199"/>
                  </a:lnTo>
                  <a:lnTo>
                    <a:pt x="8726079" y="698499"/>
                  </a:lnTo>
                  <a:lnTo>
                    <a:pt x="8723560" y="698499"/>
                  </a:lnTo>
                  <a:lnTo>
                    <a:pt x="8728347" y="685799"/>
                  </a:lnTo>
                  <a:lnTo>
                    <a:pt x="8744469" y="685799"/>
                  </a:lnTo>
                  <a:lnTo>
                    <a:pt x="8765670" y="723899"/>
                  </a:lnTo>
                  <a:lnTo>
                    <a:pt x="8777550" y="736599"/>
                  </a:lnTo>
                  <a:lnTo>
                    <a:pt x="10093870" y="736599"/>
                  </a:lnTo>
                  <a:lnTo>
                    <a:pt x="10107453" y="749299"/>
                  </a:lnTo>
                  <a:lnTo>
                    <a:pt x="10087665" y="749299"/>
                  </a:lnTo>
                  <a:lnTo>
                    <a:pt x="10089546" y="761999"/>
                  </a:lnTo>
                  <a:lnTo>
                    <a:pt x="10109993" y="787399"/>
                  </a:lnTo>
                  <a:lnTo>
                    <a:pt x="10137236" y="812799"/>
                  </a:lnTo>
                  <a:lnTo>
                    <a:pt x="10164714" y="812799"/>
                  </a:lnTo>
                  <a:lnTo>
                    <a:pt x="10167656" y="825499"/>
                  </a:lnTo>
                  <a:lnTo>
                    <a:pt x="10165204" y="850899"/>
                  </a:lnTo>
                  <a:lnTo>
                    <a:pt x="10158712" y="901699"/>
                  </a:lnTo>
                  <a:lnTo>
                    <a:pt x="10215977" y="914399"/>
                  </a:lnTo>
                  <a:lnTo>
                    <a:pt x="10253693" y="914399"/>
                  </a:lnTo>
                  <a:lnTo>
                    <a:pt x="10275780" y="927099"/>
                  </a:lnTo>
                  <a:lnTo>
                    <a:pt x="10286157" y="952499"/>
                  </a:lnTo>
                  <a:lnTo>
                    <a:pt x="10288745" y="1003299"/>
                  </a:lnTo>
                  <a:lnTo>
                    <a:pt x="10297814" y="1041399"/>
                  </a:lnTo>
                  <a:lnTo>
                    <a:pt x="10288745" y="1066799"/>
                  </a:lnTo>
                  <a:lnTo>
                    <a:pt x="10272623" y="1117599"/>
                  </a:lnTo>
                  <a:lnTo>
                    <a:pt x="10093870" y="1142999"/>
                  </a:lnTo>
                  <a:lnTo>
                    <a:pt x="10191308" y="1219199"/>
                  </a:lnTo>
                  <a:lnTo>
                    <a:pt x="10219523" y="1244599"/>
                  </a:lnTo>
                  <a:lnTo>
                    <a:pt x="10246161" y="1282699"/>
                  </a:lnTo>
                  <a:lnTo>
                    <a:pt x="10257552" y="1320799"/>
                  </a:lnTo>
                  <a:lnTo>
                    <a:pt x="10240027" y="1358899"/>
                  </a:lnTo>
                  <a:lnTo>
                    <a:pt x="10212988" y="1384299"/>
                  </a:lnTo>
                  <a:lnTo>
                    <a:pt x="10057621" y="1384299"/>
                  </a:lnTo>
                  <a:lnTo>
                    <a:pt x="10012557" y="1409699"/>
                  </a:lnTo>
                  <a:lnTo>
                    <a:pt x="10043549" y="1435099"/>
                  </a:lnTo>
                  <a:lnTo>
                    <a:pt x="10077280" y="1447799"/>
                  </a:lnTo>
                  <a:lnTo>
                    <a:pt x="10216183" y="1447799"/>
                  </a:lnTo>
                  <a:lnTo>
                    <a:pt x="10246045" y="1460499"/>
                  </a:lnTo>
                  <a:lnTo>
                    <a:pt x="10271620" y="1485899"/>
                  </a:lnTo>
                  <a:lnTo>
                    <a:pt x="10291735" y="1511299"/>
                  </a:lnTo>
                  <a:lnTo>
                    <a:pt x="10305219" y="1549399"/>
                  </a:lnTo>
                  <a:lnTo>
                    <a:pt x="10269013" y="1574799"/>
                  </a:lnTo>
                  <a:lnTo>
                    <a:pt x="10029030" y="1574799"/>
                  </a:lnTo>
                  <a:lnTo>
                    <a:pt x="9980311" y="1650999"/>
                  </a:lnTo>
                  <a:close/>
                </a:path>
                <a:path w="12533630" h="4851400">
                  <a:moveTo>
                    <a:pt x="2668153" y="736599"/>
                  </a:moveTo>
                  <a:lnTo>
                    <a:pt x="2650083" y="736599"/>
                  </a:lnTo>
                  <a:lnTo>
                    <a:pt x="2678318" y="711199"/>
                  </a:lnTo>
                  <a:lnTo>
                    <a:pt x="2686223" y="711199"/>
                  </a:lnTo>
                  <a:lnTo>
                    <a:pt x="2680576" y="723899"/>
                  </a:lnTo>
                  <a:lnTo>
                    <a:pt x="2668153" y="736599"/>
                  </a:lnTo>
                  <a:close/>
                </a:path>
                <a:path w="12533630" h="4851400">
                  <a:moveTo>
                    <a:pt x="9037132" y="736599"/>
                  </a:moveTo>
                  <a:lnTo>
                    <a:pt x="8858379" y="736599"/>
                  </a:lnTo>
                  <a:lnTo>
                    <a:pt x="9037132" y="711199"/>
                  </a:lnTo>
                  <a:lnTo>
                    <a:pt x="9037132" y="736599"/>
                  </a:lnTo>
                  <a:close/>
                </a:path>
                <a:path w="12533630" h="4851400">
                  <a:moveTo>
                    <a:pt x="10093870" y="736599"/>
                  </a:moveTo>
                  <a:lnTo>
                    <a:pt x="9840671" y="736599"/>
                  </a:lnTo>
                  <a:lnTo>
                    <a:pt x="9904863" y="723899"/>
                  </a:lnTo>
                  <a:lnTo>
                    <a:pt x="10072166" y="723899"/>
                  </a:lnTo>
                  <a:lnTo>
                    <a:pt x="10093870" y="736599"/>
                  </a:lnTo>
                  <a:close/>
                </a:path>
                <a:path w="12533630" h="4851400">
                  <a:moveTo>
                    <a:pt x="8663505" y="761999"/>
                  </a:moveTo>
                  <a:lnTo>
                    <a:pt x="2610970" y="761999"/>
                  </a:lnTo>
                  <a:lnTo>
                    <a:pt x="2650083" y="736599"/>
                  </a:lnTo>
                  <a:lnTo>
                    <a:pt x="2655730" y="749299"/>
                  </a:lnTo>
                  <a:lnTo>
                    <a:pt x="8647207" y="749299"/>
                  </a:lnTo>
                  <a:lnTo>
                    <a:pt x="8663505" y="761999"/>
                  </a:lnTo>
                  <a:close/>
                </a:path>
                <a:path w="12533630" h="4851400">
                  <a:moveTo>
                    <a:pt x="8647207" y="749299"/>
                  </a:moveTo>
                  <a:lnTo>
                    <a:pt x="2655730" y="749299"/>
                  </a:lnTo>
                  <a:lnTo>
                    <a:pt x="2668153" y="736599"/>
                  </a:lnTo>
                  <a:lnTo>
                    <a:pt x="8630909" y="736599"/>
                  </a:lnTo>
                  <a:lnTo>
                    <a:pt x="8647207" y="749299"/>
                  </a:lnTo>
                  <a:close/>
                </a:path>
                <a:path w="12533630" h="4851400">
                  <a:moveTo>
                    <a:pt x="2290613" y="812799"/>
                  </a:moveTo>
                  <a:lnTo>
                    <a:pt x="2292579" y="787399"/>
                  </a:lnTo>
                  <a:lnTo>
                    <a:pt x="2332939" y="787399"/>
                  </a:lnTo>
                  <a:lnTo>
                    <a:pt x="2374124" y="800099"/>
                  </a:lnTo>
                  <a:lnTo>
                    <a:pt x="2300772" y="800099"/>
                  </a:lnTo>
                  <a:lnTo>
                    <a:pt x="2290613" y="812799"/>
                  </a:lnTo>
                  <a:close/>
                </a:path>
                <a:path w="12533630" h="4851400">
                  <a:moveTo>
                    <a:pt x="10186501" y="1396999"/>
                  </a:moveTo>
                  <a:lnTo>
                    <a:pt x="10159143" y="1384299"/>
                  </a:lnTo>
                  <a:lnTo>
                    <a:pt x="10212988" y="1384299"/>
                  </a:lnTo>
                  <a:lnTo>
                    <a:pt x="10186501" y="1396999"/>
                  </a:lnTo>
                  <a:close/>
                </a:path>
                <a:path w="12533630" h="4851400">
                  <a:moveTo>
                    <a:pt x="143680" y="1587499"/>
                  </a:moveTo>
                  <a:lnTo>
                    <a:pt x="124074" y="1587499"/>
                  </a:lnTo>
                  <a:lnTo>
                    <a:pt x="119715" y="1574799"/>
                  </a:lnTo>
                  <a:lnTo>
                    <a:pt x="113910" y="1574799"/>
                  </a:lnTo>
                  <a:lnTo>
                    <a:pt x="78182" y="1549399"/>
                  </a:lnTo>
                  <a:lnTo>
                    <a:pt x="59145" y="1536699"/>
                  </a:lnTo>
                  <a:lnTo>
                    <a:pt x="43132" y="1536699"/>
                  </a:lnTo>
                  <a:lnTo>
                    <a:pt x="16473" y="1523999"/>
                  </a:lnTo>
                  <a:lnTo>
                    <a:pt x="195323" y="1523999"/>
                  </a:lnTo>
                  <a:lnTo>
                    <a:pt x="174984" y="1549399"/>
                  </a:lnTo>
                  <a:lnTo>
                    <a:pt x="172913" y="1562099"/>
                  </a:lnTo>
                  <a:lnTo>
                    <a:pt x="195225" y="1574799"/>
                  </a:lnTo>
                  <a:lnTo>
                    <a:pt x="143680" y="1587499"/>
                  </a:lnTo>
                  <a:close/>
                </a:path>
                <a:path w="12533630" h="4851400">
                  <a:moveTo>
                    <a:pt x="10179348" y="1587499"/>
                  </a:moveTo>
                  <a:lnTo>
                    <a:pt x="10129531" y="1574799"/>
                  </a:lnTo>
                  <a:lnTo>
                    <a:pt x="10226449" y="1574799"/>
                  </a:lnTo>
                  <a:lnTo>
                    <a:pt x="10179348" y="1587499"/>
                  </a:lnTo>
                  <a:close/>
                </a:path>
                <a:path w="12533630" h="4851400">
                  <a:moveTo>
                    <a:pt x="9980224" y="1663699"/>
                  </a:moveTo>
                  <a:lnTo>
                    <a:pt x="76811" y="1663699"/>
                  </a:lnTo>
                  <a:lnTo>
                    <a:pt x="113559" y="1650999"/>
                  </a:lnTo>
                  <a:lnTo>
                    <a:pt x="125440" y="1638299"/>
                  </a:lnTo>
                  <a:lnTo>
                    <a:pt x="130288" y="1625599"/>
                  </a:lnTo>
                  <a:lnTo>
                    <a:pt x="140587" y="1612899"/>
                  </a:lnTo>
                  <a:lnTo>
                    <a:pt x="168820" y="1612899"/>
                  </a:lnTo>
                  <a:lnTo>
                    <a:pt x="227470" y="1625599"/>
                  </a:lnTo>
                  <a:lnTo>
                    <a:pt x="306265" y="1650999"/>
                  </a:lnTo>
                  <a:lnTo>
                    <a:pt x="9978755" y="1650999"/>
                  </a:lnTo>
                  <a:lnTo>
                    <a:pt x="9980224" y="1663699"/>
                  </a:lnTo>
                  <a:close/>
                </a:path>
                <a:path w="12533630" h="4851400">
                  <a:moveTo>
                    <a:pt x="827077" y="2247899"/>
                  </a:moveTo>
                  <a:lnTo>
                    <a:pt x="764076" y="2247899"/>
                  </a:lnTo>
                  <a:lnTo>
                    <a:pt x="747953" y="2171699"/>
                  </a:lnTo>
                  <a:lnTo>
                    <a:pt x="712427" y="2171699"/>
                  </a:lnTo>
                  <a:lnTo>
                    <a:pt x="659191" y="2158999"/>
                  </a:lnTo>
                  <a:lnTo>
                    <a:pt x="594913" y="2158999"/>
                  </a:lnTo>
                  <a:lnTo>
                    <a:pt x="459918" y="2133599"/>
                  </a:lnTo>
                  <a:lnTo>
                    <a:pt x="402542" y="2120899"/>
                  </a:lnTo>
                  <a:lnTo>
                    <a:pt x="520132" y="2120899"/>
                  </a:lnTo>
                  <a:lnTo>
                    <a:pt x="526222" y="2082799"/>
                  </a:lnTo>
                  <a:lnTo>
                    <a:pt x="532312" y="2070099"/>
                  </a:lnTo>
                  <a:lnTo>
                    <a:pt x="520132" y="2057399"/>
                  </a:lnTo>
                  <a:lnTo>
                    <a:pt x="471414" y="2031999"/>
                  </a:lnTo>
                  <a:lnTo>
                    <a:pt x="423815" y="2019299"/>
                  </a:lnTo>
                  <a:lnTo>
                    <a:pt x="367161" y="2019299"/>
                  </a:lnTo>
                  <a:lnTo>
                    <a:pt x="308697" y="2006599"/>
                  </a:lnTo>
                  <a:lnTo>
                    <a:pt x="255665" y="1993899"/>
                  </a:lnTo>
                  <a:lnTo>
                    <a:pt x="215310" y="1981199"/>
                  </a:lnTo>
                  <a:lnTo>
                    <a:pt x="194874" y="1955799"/>
                  </a:lnTo>
                  <a:lnTo>
                    <a:pt x="176831" y="1892299"/>
                  </a:lnTo>
                  <a:lnTo>
                    <a:pt x="158264" y="1841499"/>
                  </a:lnTo>
                  <a:lnTo>
                    <a:pt x="139469" y="1803399"/>
                  </a:lnTo>
                  <a:lnTo>
                    <a:pt x="120738" y="1790699"/>
                  </a:lnTo>
                  <a:lnTo>
                    <a:pt x="102366" y="1777999"/>
                  </a:lnTo>
                  <a:lnTo>
                    <a:pt x="84646" y="1765299"/>
                  </a:lnTo>
                  <a:lnTo>
                    <a:pt x="67873" y="1752599"/>
                  </a:lnTo>
                  <a:lnTo>
                    <a:pt x="52340" y="1752599"/>
                  </a:lnTo>
                  <a:lnTo>
                    <a:pt x="38342" y="1739899"/>
                  </a:lnTo>
                  <a:lnTo>
                    <a:pt x="26171" y="1714499"/>
                  </a:lnTo>
                  <a:lnTo>
                    <a:pt x="16122" y="1676399"/>
                  </a:lnTo>
                  <a:lnTo>
                    <a:pt x="13671" y="1650999"/>
                  </a:lnTo>
                  <a:lnTo>
                    <a:pt x="46354" y="1650999"/>
                  </a:lnTo>
                  <a:lnTo>
                    <a:pt x="76811" y="1663699"/>
                  </a:lnTo>
                  <a:lnTo>
                    <a:pt x="9993915" y="1663699"/>
                  </a:lnTo>
                  <a:lnTo>
                    <a:pt x="10029030" y="1689099"/>
                  </a:lnTo>
                  <a:lnTo>
                    <a:pt x="10079477" y="1689099"/>
                  </a:lnTo>
                  <a:lnTo>
                    <a:pt x="10132523" y="1701799"/>
                  </a:lnTo>
                  <a:lnTo>
                    <a:pt x="10240676" y="1701799"/>
                  </a:lnTo>
                  <a:lnTo>
                    <a:pt x="10292912" y="1714499"/>
                  </a:lnTo>
                  <a:lnTo>
                    <a:pt x="10342010" y="1714499"/>
                  </a:lnTo>
                  <a:lnTo>
                    <a:pt x="10386534" y="1739899"/>
                  </a:lnTo>
                  <a:lnTo>
                    <a:pt x="10423737" y="1752599"/>
                  </a:lnTo>
                  <a:lnTo>
                    <a:pt x="10446101" y="1765299"/>
                  </a:lnTo>
                  <a:lnTo>
                    <a:pt x="10466127" y="1777999"/>
                  </a:lnTo>
                  <a:lnTo>
                    <a:pt x="10679198" y="1777999"/>
                  </a:lnTo>
                  <a:lnTo>
                    <a:pt x="10679198" y="1790699"/>
                  </a:lnTo>
                  <a:lnTo>
                    <a:pt x="10722104" y="1816099"/>
                  </a:lnTo>
                  <a:lnTo>
                    <a:pt x="10753267" y="1841499"/>
                  </a:lnTo>
                  <a:lnTo>
                    <a:pt x="10772721" y="1866899"/>
                  </a:lnTo>
                  <a:lnTo>
                    <a:pt x="10780499" y="1904999"/>
                  </a:lnTo>
                  <a:lnTo>
                    <a:pt x="10776635" y="1955799"/>
                  </a:lnTo>
                  <a:lnTo>
                    <a:pt x="10906668" y="1981199"/>
                  </a:lnTo>
                  <a:lnTo>
                    <a:pt x="10906584" y="1993899"/>
                  </a:lnTo>
                  <a:lnTo>
                    <a:pt x="10906500" y="2006599"/>
                  </a:lnTo>
                  <a:lnTo>
                    <a:pt x="10906416" y="2019299"/>
                  </a:lnTo>
                  <a:lnTo>
                    <a:pt x="10899866" y="2057399"/>
                  </a:lnTo>
                  <a:lnTo>
                    <a:pt x="10890546" y="2095499"/>
                  </a:lnTo>
                  <a:lnTo>
                    <a:pt x="10869549" y="2133599"/>
                  </a:lnTo>
                  <a:lnTo>
                    <a:pt x="10864856" y="2146299"/>
                  </a:lnTo>
                  <a:lnTo>
                    <a:pt x="10870290" y="2158999"/>
                  </a:lnTo>
                  <a:lnTo>
                    <a:pt x="10890546" y="2197099"/>
                  </a:lnTo>
                  <a:lnTo>
                    <a:pt x="10719855" y="2197099"/>
                  </a:lnTo>
                  <a:lnTo>
                    <a:pt x="10725397" y="2209799"/>
                  </a:lnTo>
                  <a:lnTo>
                    <a:pt x="10727916" y="2222499"/>
                  </a:lnTo>
                  <a:lnTo>
                    <a:pt x="10739532" y="2235199"/>
                  </a:lnTo>
                  <a:lnTo>
                    <a:pt x="844120" y="2235199"/>
                  </a:lnTo>
                  <a:lnTo>
                    <a:pt x="827077" y="2247899"/>
                  </a:lnTo>
                  <a:close/>
                </a:path>
                <a:path w="12533630" h="4851400">
                  <a:moveTo>
                    <a:pt x="10556039" y="1752599"/>
                  </a:moveTo>
                  <a:lnTo>
                    <a:pt x="10553747" y="1752599"/>
                  </a:lnTo>
                  <a:lnTo>
                    <a:pt x="10549164" y="1739899"/>
                  </a:lnTo>
                  <a:lnTo>
                    <a:pt x="10562915" y="1739899"/>
                  </a:lnTo>
                  <a:lnTo>
                    <a:pt x="10556039" y="1752599"/>
                  </a:lnTo>
                  <a:close/>
                </a:path>
                <a:path w="12533630" h="4851400">
                  <a:moveTo>
                    <a:pt x="10679198" y="1777999"/>
                  </a:moveTo>
                  <a:lnTo>
                    <a:pt x="10496315" y="1777999"/>
                  </a:lnTo>
                  <a:lnTo>
                    <a:pt x="10549164" y="1765299"/>
                  </a:lnTo>
                  <a:lnTo>
                    <a:pt x="10556039" y="1752599"/>
                  </a:lnTo>
                  <a:lnTo>
                    <a:pt x="10561387" y="1752599"/>
                  </a:lnTo>
                  <a:lnTo>
                    <a:pt x="10562915" y="1739899"/>
                  </a:lnTo>
                  <a:lnTo>
                    <a:pt x="10595999" y="1739899"/>
                  </a:lnTo>
                  <a:lnTo>
                    <a:pt x="10606387" y="1752599"/>
                  </a:lnTo>
                  <a:lnTo>
                    <a:pt x="10630479" y="1765299"/>
                  </a:lnTo>
                  <a:lnTo>
                    <a:pt x="10679198" y="1765299"/>
                  </a:lnTo>
                  <a:lnTo>
                    <a:pt x="10679198" y="1777999"/>
                  </a:lnTo>
                  <a:close/>
                </a:path>
                <a:path w="12533630" h="4851400">
                  <a:moveTo>
                    <a:pt x="10797614" y="2298699"/>
                  </a:moveTo>
                  <a:lnTo>
                    <a:pt x="854408" y="2298699"/>
                  </a:lnTo>
                  <a:lnTo>
                    <a:pt x="862362" y="2285999"/>
                  </a:lnTo>
                  <a:lnTo>
                    <a:pt x="877986" y="2247899"/>
                  </a:lnTo>
                  <a:lnTo>
                    <a:pt x="844120" y="2235199"/>
                  </a:lnTo>
                  <a:lnTo>
                    <a:pt x="10739532" y="2235199"/>
                  </a:lnTo>
                  <a:lnTo>
                    <a:pt x="10797614" y="2298699"/>
                  </a:lnTo>
                  <a:close/>
                </a:path>
                <a:path w="12533630" h="4851400">
                  <a:moveTo>
                    <a:pt x="1008020" y="2412999"/>
                  </a:moveTo>
                  <a:lnTo>
                    <a:pt x="958956" y="2400299"/>
                  </a:lnTo>
                  <a:lnTo>
                    <a:pt x="938695" y="2387599"/>
                  </a:lnTo>
                  <a:lnTo>
                    <a:pt x="933221" y="2387599"/>
                  </a:lnTo>
                  <a:lnTo>
                    <a:pt x="928522" y="2374899"/>
                  </a:lnTo>
                  <a:lnTo>
                    <a:pt x="874295" y="2336799"/>
                  </a:lnTo>
                  <a:lnTo>
                    <a:pt x="839520" y="2324099"/>
                  </a:lnTo>
                  <a:lnTo>
                    <a:pt x="807767" y="2311399"/>
                  </a:lnTo>
                  <a:lnTo>
                    <a:pt x="780549" y="2311399"/>
                  </a:lnTo>
                  <a:lnTo>
                    <a:pt x="814070" y="2285999"/>
                  </a:lnTo>
                  <a:lnTo>
                    <a:pt x="833955" y="2285999"/>
                  </a:lnTo>
                  <a:lnTo>
                    <a:pt x="844466" y="2298699"/>
                  </a:lnTo>
                  <a:lnTo>
                    <a:pt x="10797614" y="2298699"/>
                  </a:lnTo>
                  <a:lnTo>
                    <a:pt x="10809231" y="2311399"/>
                  </a:lnTo>
                  <a:lnTo>
                    <a:pt x="10830342" y="2336799"/>
                  </a:lnTo>
                  <a:lnTo>
                    <a:pt x="1284559" y="2336799"/>
                  </a:lnTo>
                  <a:lnTo>
                    <a:pt x="1008020" y="2412999"/>
                  </a:lnTo>
                  <a:close/>
                </a:path>
                <a:path w="12533630" h="4851400">
                  <a:moveTo>
                    <a:pt x="10614005" y="2527299"/>
                  </a:moveTo>
                  <a:lnTo>
                    <a:pt x="1364779" y="2527299"/>
                  </a:lnTo>
                  <a:lnTo>
                    <a:pt x="1333278" y="2501899"/>
                  </a:lnTo>
                  <a:lnTo>
                    <a:pt x="1368681" y="2489199"/>
                  </a:lnTo>
                  <a:lnTo>
                    <a:pt x="1383775" y="2476499"/>
                  </a:lnTo>
                  <a:lnTo>
                    <a:pt x="1390967" y="2476499"/>
                  </a:lnTo>
                  <a:lnTo>
                    <a:pt x="1402030" y="2463799"/>
                  </a:lnTo>
                  <a:lnTo>
                    <a:pt x="1430715" y="2438399"/>
                  </a:lnTo>
                  <a:lnTo>
                    <a:pt x="1396695" y="2412999"/>
                  </a:lnTo>
                  <a:lnTo>
                    <a:pt x="1334702" y="2387599"/>
                  </a:lnTo>
                  <a:lnTo>
                    <a:pt x="1300682" y="2362199"/>
                  </a:lnTo>
                  <a:lnTo>
                    <a:pt x="1291361" y="2362199"/>
                  </a:lnTo>
                  <a:lnTo>
                    <a:pt x="1286575" y="2349499"/>
                  </a:lnTo>
                  <a:lnTo>
                    <a:pt x="1284811" y="2336799"/>
                  </a:lnTo>
                  <a:lnTo>
                    <a:pt x="10830342" y="2336799"/>
                  </a:lnTo>
                  <a:lnTo>
                    <a:pt x="10843798" y="2362199"/>
                  </a:lnTo>
                  <a:lnTo>
                    <a:pt x="10848119" y="2400299"/>
                  </a:lnTo>
                  <a:lnTo>
                    <a:pt x="10841826" y="2438399"/>
                  </a:lnTo>
                  <a:lnTo>
                    <a:pt x="10797473" y="2438399"/>
                  </a:lnTo>
                  <a:lnTo>
                    <a:pt x="10690758" y="2463799"/>
                  </a:lnTo>
                  <a:lnTo>
                    <a:pt x="10646601" y="2501899"/>
                  </a:lnTo>
                  <a:lnTo>
                    <a:pt x="10614005" y="2527299"/>
                  </a:lnTo>
                  <a:close/>
                </a:path>
                <a:path w="12533630" h="4851400">
                  <a:moveTo>
                    <a:pt x="12370242" y="3263899"/>
                  </a:moveTo>
                  <a:lnTo>
                    <a:pt x="504886" y="3263899"/>
                  </a:lnTo>
                  <a:lnTo>
                    <a:pt x="536605" y="3251199"/>
                  </a:lnTo>
                  <a:lnTo>
                    <a:pt x="601797" y="3251199"/>
                  </a:lnTo>
                  <a:lnTo>
                    <a:pt x="601797" y="3174999"/>
                  </a:lnTo>
                  <a:lnTo>
                    <a:pt x="602049" y="3162299"/>
                  </a:lnTo>
                  <a:lnTo>
                    <a:pt x="603813" y="3149599"/>
                  </a:lnTo>
                  <a:lnTo>
                    <a:pt x="608599" y="3124199"/>
                  </a:lnTo>
                  <a:lnTo>
                    <a:pt x="617920" y="3098799"/>
                  </a:lnTo>
                  <a:lnTo>
                    <a:pt x="747953" y="3098799"/>
                  </a:lnTo>
                  <a:lnTo>
                    <a:pt x="694314" y="3073399"/>
                  </a:lnTo>
                  <a:lnTo>
                    <a:pt x="562987" y="3073399"/>
                  </a:lnTo>
                  <a:lnTo>
                    <a:pt x="530954" y="3060699"/>
                  </a:lnTo>
                  <a:lnTo>
                    <a:pt x="505732" y="3047999"/>
                  </a:lnTo>
                  <a:lnTo>
                    <a:pt x="487887" y="3009899"/>
                  </a:lnTo>
                  <a:lnTo>
                    <a:pt x="943178" y="2933699"/>
                  </a:lnTo>
                  <a:lnTo>
                    <a:pt x="977725" y="2920999"/>
                  </a:lnTo>
                  <a:lnTo>
                    <a:pt x="1020902" y="2920999"/>
                  </a:lnTo>
                  <a:lnTo>
                    <a:pt x="1032582" y="2908299"/>
                  </a:lnTo>
                  <a:lnTo>
                    <a:pt x="1039688" y="2908299"/>
                  </a:lnTo>
                  <a:lnTo>
                    <a:pt x="1043745" y="2895599"/>
                  </a:lnTo>
                  <a:lnTo>
                    <a:pt x="1369286" y="2895599"/>
                  </a:lnTo>
                  <a:lnTo>
                    <a:pt x="1398470" y="2870199"/>
                  </a:lnTo>
                  <a:lnTo>
                    <a:pt x="1495907" y="2819399"/>
                  </a:lnTo>
                  <a:lnTo>
                    <a:pt x="1489105" y="2781299"/>
                  </a:lnTo>
                  <a:lnTo>
                    <a:pt x="1489861" y="2755899"/>
                  </a:lnTo>
                  <a:lnTo>
                    <a:pt x="1493640" y="2717799"/>
                  </a:lnTo>
                  <a:lnTo>
                    <a:pt x="1495907" y="2692399"/>
                  </a:lnTo>
                  <a:lnTo>
                    <a:pt x="1479784" y="2628899"/>
                  </a:lnTo>
                  <a:lnTo>
                    <a:pt x="1483859" y="2603499"/>
                  </a:lnTo>
                  <a:lnTo>
                    <a:pt x="1487933" y="2590799"/>
                  </a:lnTo>
                  <a:lnTo>
                    <a:pt x="1479784" y="2578099"/>
                  </a:lnTo>
                  <a:lnTo>
                    <a:pt x="1447188" y="2552699"/>
                  </a:lnTo>
                  <a:lnTo>
                    <a:pt x="1415688" y="2539999"/>
                  </a:lnTo>
                  <a:lnTo>
                    <a:pt x="1390233" y="2527299"/>
                  </a:lnTo>
                  <a:lnTo>
                    <a:pt x="10776635" y="2527299"/>
                  </a:lnTo>
                  <a:lnTo>
                    <a:pt x="10828837" y="2539999"/>
                  </a:lnTo>
                  <a:lnTo>
                    <a:pt x="10851991" y="2552699"/>
                  </a:lnTo>
                  <a:lnTo>
                    <a:pt x="10865945" y="2578099"/>
                  </a:lnTo>
                  <a:lnTo>
                    <a:pt x="10890546" y="2603499"/>
                  </a:lnTo>
                  <a:lnTo>
                    <a:pt x="10874509" y="2654299"/>
                  </a:lnTo>
                  <a:lnTo>
                    <a:pt x="10863958" y="2666999"/>
                  </a:lnTo>
                  <a:lnTo>
                    <a:pt x="10856552" y="2666999"/>
                  </a:lnTo>
                  <a:lnTo>
                    <a:pt x="10849955" y="2679699"/>
                  </a:lnTo>
                  <a:lnTo>
                    <a:pt x="10841826" y="2717799"/>
                  </a:lnTo>
                  <a:lnTo>
                    <a:pt x="10877555" y="2730499"/>
                  </a:lnTo>
                  <a:lnTo>
                    <a:pt x="11753950" y="2730499"/>
                  </a:lnTo>
                  <a:lnTo>
                    <a:pt x="11782685" y="2755899"/>
                  </a:lnTo>
                  <a:lnTo>
                    <a:pt x="11812227" y="2768599"/>
                  </a:lnTo>
                  <a:lnTo>
                    <a:pt x="12207701" y="2768599"/>
                  </a:lnTo>
                  <a:lnTo>
                    <a:pt x="12253764" y="2793999"/>
                  </a:lnTo>
                  <a:lnTo>
                    <a:pt x="12295193" y="2806699"/>
                  </a:lnTo>
                  <a:lnTo>
                    <a:pt x="12333534" y="2832099"/>
                  </a:lnTo>
                  <a:lnTo>
                    <a:pt x="12370331" y="2844799"/>
                  </a:lnTo>
                  <a:lnTo>
                    <a:pt x="12361010" y="2882899"/>
                  </a:lnTo>
                  <a:lnTo>
                    <a:pt x="12356224" y="2895599"/>
                  </a:lnTo>
                  <a:lnTo>
                    <a:pt x="12354460" y="2908299"/>
                  </a:lnTo>
                  <a:lnTo>
                    <a:pt x="12354334" y="2933699"/>
                  </a:lnTo>
                  <a:lnTo>
                    <a:pt x="12354208" y="2959099"/>
                  </a:lnTo>
                  <a:lnTo>
                    <a:pt x="12484241" y="2984499"/>
                  </a:lnTo>
                  <a:lnTo>
                    <a:pt x="12468119" y="3124199"/>
                  </a:lnTo>
                  <a:lnTo>
                    <a:pt x="12492155" y="3136899"/>
                  </a:lnTo>
                  <a:lnTo>
                    <a:pt x="12509471" y="3136899"/>
                  </a:lnTo>
                  <a:lnTo>
                    <a:pt x="12533310" y="3149599"/>
                  </a:lnTo>
                  <a:lnTo>
                    <a:pt x="12483455" y="3162299"/>
                  </a:lnTo>
                  <a:lnTo>
                    <a:pt x="12492820" y="3162299"/>
                  </a:lnTo>
                  <a:lnTo>
                    <a:pt x="12484591" y="3174999"/>
                  </a:lnTo>
                  <a:lnTo>
                    <a:pt x="12432236" y="3200399"/>
                  </a:lnTo>
                  <a:lnTo>
                    <a:pt x="12395128" y="3225799"/>
                  </a:lnTo>
                  <a:lnTo>
                    <a:pt x="12370242" y="3263899"/>
                  </a:lnTo>
                  <a:close/>
                </a:path>
                <a:path w="12533630" h="4851400">
                  <a:moveTo>
                    <a:pt x="11345837" y="2717799"/>
                  </a:moveTo>
                  <a:lnTo>
                    <a:pt x="10939264" y="2717799"/>
                  </a:lnTo>
                  <a:lnTo>
                    <a:pt x="10962757" y="2705099"/>
                  </a:lnTo>
                  <a:lnTo>
                    <a:pt x="11005107" y="2692399"/>
                  </a:lnTo>
                  <a:lnTo>
                    <a:pt x="11252589" y="2692399"/>
                  </a:lnTo>
                  <a:lnTo>
                    <a:pt x="11306358" y="2705099"/>
                  </a:lnTo>
                  <a:lnTo>
                    <a:pt x="11345837" y="2717799"/>
                  </a:lnTo>
                  <a:close/>
                </a:path>
                <a:path w="12533630" h="4851400">
                  <a:moveTo>
                    <a:pt x="11508466" y="2717799"/>
                  </a:moveTo>
                  <a:lnTo>
                    <a:pt x="11435760" y="2717799"/>
                  </a:lnTo>
                  <a:lnTo>
                    <a:pt x="11447393" y="2705099"/>
                  </a:lnTo>
                  <a:lnTo>
                    <a:pt x="11440755" y="2705099"/>
                  </a:lnTo>
                  <a:lnTo>
                    <a:pt x="11394556" y="2692399"/>
                  </a:lnTo>
                  <a:lnTo>
                    <a:pt x="11478746" y="2692399"/>
                  </a:lnTo>
                  <a:lnTo>
                    <a:pt x="11473899" y="2705099"/>
                  </a:lnTo>
                  <a:lnTo>
                    <a:pt x="11508466" y="2717799"/>
                  </a:lnTo>
                  <a:close/>
                </a:path>
                <a:path w="12533630" h="4851400">
                  <a:moveTo>
                    <a:pt x="11753950" y="2730499"/>
                  </a:moveTo>
                  <a:lnTo>
                    <a:pt x="10896591" y="2730499"/>
                  </a:lnTo>
                  <a:lnTo>
                    <a:pt x="10912604" y="2717799"/>
                  </a:lnTo>
                  <a:lnTo>
                    <a:pt x="11567229" y="2717799"/>
                  </a:lnTo>
                  <a:lnTo>
                    <a:pt x="11569459" y="2705099"/>
                  </a:lnTo>
                  <a:lnTo>
                    <a:pt x="11560846" y="2705099"/>
                  </a:lnTo>
                  <a:lnTo>
                    <a:pt x="11566497" y="2692399"/>
                  </a:lnTo>
                  <a:lnTo>
                    <a:pt x="11719814" y="2692399"/>
                  </a:lnTo>
                  <a:lnTo>
                    <a:pt x="11753950" y="2730499"/>
                  </a:lnTo>
                  <a:close/>
                </a:path>
                <a:path w="12533630" h="4851400">
                  <a:moveTo>
                    <a:pt x="12045071" y="2768599"/>
                  </a:moveTo>
                  <a:lnTo>
                    <a:pt x="11898566" y="2768599"/>
                  </a:lnTo>
                  <a:lnTo>
                    <a:pt x="11931162" y="2692399"/>
                  </a:lnTo>
                  <a:lnTo>
                    <a:pt x="11979880" y="2692399"/>
                  </a:lnTo>
                  <a:lnTo>
                    <a:pt x="12006183" y="2705099"/>
                  </a:lnTo>
                  <a:lnTo>
                    <a:pt x="12018653" y="2730499"/>
                  </a:lnTo>
                  <a:lnTo>
                    <a:pt x="12028034" y="2743199"/>
                  </a:lnTo>
                  <a:lnTo>
                    <a:pt x="12045071" y="2768599"/>
                  </a:lnTo>
                  <a:close/>
                </a:path>
                <a:path w="12533630" h="4851400">
                  <a:moveTo>
                    <a:pt x="12207701" y="2768599"/>
                  </a:moveTo>
                  <a:lnTo>
                    <a:pt x="12045071" y="2768599"/>
                  </a:lnTo>
                  <a:lnTo>
                    <a:pt x="12093790" y="2692399"/>
                  </a:lnTo>
                  <a:lnTo>
                    <a:pt x="12129416" y="2692399"/>
                  </a:lnTo>
                  <a:lnTo>
                    <a:pt x="12145131" y="2705099"/>
                  </a:lnTo>
                  <a:lnTo>
                    <a:pt x="12150877" y="2717799"/>
                  </a:lnTo>
                  <a:lnTo>
                    <a:pt x="12156594" y="2730499"/>
                  </a:lnTo>
                  <a:lnTo>
                    <a:pt x="12172222" y="2755899"/>
                  </a:lnTo>
                  <a:lnTo>
                    <a:pt x="12207701" y="2768599"/>
                  </a:lnTo>
                  <a:close/>
                </a:path>
                <a:path w="12533630" h="4851400">
                  <a:moveTo>
                    <a:pt x="1323010" y="2895599"/>
                  </a:moveTo>
                  <a:lnTo>
                    <a:pt x="1048808" y="2895599"/>
                  </a:lnTo>
                  <a:lnTo>
                    <a:pt x="1052864" y="2882899"/>
                  </a:lnTo>
                  <a:lnTo>
                    <a:pt x="1149350" y="2882899"/>
                  </a:lnTo>
                  <a:lnTo>
                    <a:pt x="1194560" y="2870199"/>
                  </a:lnTo>
                  <a:lnTo>
                    <a:pt x="1284559" y="2870199"/>
                  </a:lnTo>
                  <a:lnTo>
                    <a:pt x="1323010" y="2895599"/>
                  </a:lnTo>
                  <a:close/>
                </a:path>
                <a:path w="12533630" h="4851400">
                  <a:moveTo>
                    <a:pt x="12416234" y="3352799"/>
                  </a:moveTo>
                  <a:lnTo>
                    <a:pt x="415641" y="3352799"/>
                  </a:lnTo>
                  <a:lnTo>
                    <a:pt x="406572" y="3340099"/>
                  </a:lnTo>
                  <a:lnTo>
                    <a:pt x="504010" y="3251199"/>
                  </a:lnTo>
                  <a:lnTo>
                    <a:pt x="508216" y="3251199"/>
                  </a:lnTo>
                  <a:lnTo>
                    <a:pt x="499336" y="3263899"/>
                  </a:lnTo>
                  <a:lnTo>
                    <a:pt x="12370242" y="3263899"/>
                  </a:lnTo>
                  <a:lnTo>
                    <a:pt x="12354558" y="3314699"/>
                  </a:lnTo>
                  <a:lnTo>
                    <a:pt x="12388152" y="3340099"/>
                  </a:lnTo>
                  <a:lnTo>
                    <a:pt x="12416234" y="3352799"/>
                  </a:lnTo>
                  <a:close/>
                </a:path>
                <a:path w="12533630" h="4851400">
                  <a:moveTo>
                    <a:pt x="12500714" y="3416299"/>
                  </a:moveTo>
                  <a:lnTo>
                    <a:pt x="520483" y="3416299"/>
                  </a:lnTo>
                  <a:lnTo>
                    <a:pt x="406572" y="3390899"/>
                  </a:lnTo>
                  <a:lnTo>
                    <a:pt x="415641" y="3365499"/>
                  </a:lnTo>
                  <a:lnTo>
                    <a:pt x="418664" y="3352799"/>
                  </a:lnTo>
                  <a:lnTo>
                    <a:pt x="12484778" y="3352799"/>
                  </a:lnTo>
                  <a:lnTo>
                    <a:pt x="12493802" y="3378199"/>
                  </a:lnTo>
                  <a:lnTo>
                    <a:pt x="12500714" y="3416299"/>
                  </a:lnTo>
                  <a:close/>
                </a:path>
                <a:path w="12533630" h="4851400">
                  <a:moveTo>
                    <a:pt x="10438428" y="4038599"/>
                  </a:moveTo>
                  <a:lnTo>
                    <a:pt x="0" y="4038599"/>
                  </a:lnTo>
                  <a:lnTo>
                    <a:pt x="55640" y="4025899"/>
                  </a:lnTo>
                  <a:lnTo>
                    <a:pt x="148653" y="4025899"/>
                  </a:lnTo>
                  <a:lnTo>
                    <a:pt x="195225" y="4013199"/>
                  </a:lnTo>
                  <a:lnTo>
                    <a:pt x="341380" y="3987799"/>
                  </a:lnTo>
                  <a:lnTo>
                    <a:pt x="292662" y="3962399"/>
                  </a:lnTo>
                  <a:lnTo>
                    <a:pt x="273565" y="3949699"/>
                  </a:lnTo>
                  <a:lnTo>
                    <a:pt x="262125" y="3936999"/>
                  </a:lnTo>
                  <a:lnTo>
                    <a:pt x="253773" y="3924299"/>
                  </a:lnTo>
                  <a:lnTo>
                    <a:pt x="243943" y="3911599"/>
                  </a:lnTo>
                  <a:lnTo>
                    <a:pt x="281208" y="3886199"/>
                  </a:lnTo>
                  <a:lnTo>
                    <a:pt x="316201" y="3873499"/>
                  </a:lnTo>
                  <a:lnTo>
                    <a:pt x="385431" y="3873499"/>
                  </a:lnTo>
                  <a:lnTo>
                    <a:pt x="422695" y="3848099"/>
                  </a:lnTo>
                  <a:lnTo>
                    <a:pt x="374105" y="3835399"/>
                  </a:lnTo>
                  <a:lnTo>
                    <a:pt x="259460" y="3835399"/>
                  </a:lnTo>
                  <a:lnTo>
                    <a:pt x="195225" y="3822699"/>
                  </a:lnTo>
                  <a:lnTo>
                    <a:pt x="238442" y="3809999"/>
                  </a:lnTo>
                  <a:lnTo>
                    <a:pt x="271654" y="3809999"/>
                  </a:lnTo>
                  <a:lnTo>
                    <a:pt x="296568" y="3797299"/>
                  </a:lnTo>
                  <a:lnTo>
                    <a:pt x="314888" y="3784599"/>
                  </a:lnTo>
                  <a:lnTo>
                    <a:pt x="328321" y="3784599"/>
                  </a:lnTo>
                  <a:lnTo>
                    <a:pt x="338574" y="3771899"/>
                  </a:lnTo>
                  <a:lnTo>
                    <a:pt x="569201" y="3771899"/>
                  </a:lnTo>
                  <a:lnTo>
                    <a:pt x="553079" y="3721099"/>
                  </a:lnTo>
                  <a:lnTo>
                    <a:pt x="553079" y="3682999"/>
                  </a:lnTo>
                  <a:lnTo>
                    <a:pt x="543303" y="3657599"/>
                  </a:lnTo>
                  <a:lnTo>
                    <a:pt x="536649" y="3644899"/>
                  </a:lnTo>
                  <a:lnTo>
                    <a:pt x="530061" y="3632199"/>
                  </a:lnTo>
                  <a:lnTo>
                    <a:pt x="520483" y="3606799"/>
                  </a:lnTo>
                  <a:lnTo>
                    <a:pt x="585675" y="3581399"/>
                  </a:lnTo>
                  <a:lnTo>
                    <a:pt x="520483" y="3505199"/>
                  </a:lnTo>
                  <a:lnTo>
                    <a:pt x="534897" y="3479799"/>
                  </a:lnTo>
                  <a:lnTo>
                    <a:pt x="550888" y="3467099"/>
                  </a:lnTo>
                  <a:lnTo>
                    <a:pt x="563856" y="3467099"/>
                  </a:lnTo>
                  <a:lnTo>
                    <a:pt x="569201" y="3441699"/>
                  </a:lnTo>
                  <a:lnTo>
                    <a:pt x="530647" y="3428999"/>
                  </a:lnTo>
                  <a:lnTo>
                    <a:pt x="477723" y="3428999"/>
                  </a:lnTo>
                  <a:lnTo>
                    <a:pt x="439168" y="3416299"/>
                  </a:lnTo>
                  <a:lnTo>
                    <a:pt x="12419400" y="3416299"/>
                  </a:lnTo>
                  <a:lnTo>
                    <a:pt x="12396865" y="3467099"/>
                  </a:lnTo>
                  <a:lnTo>
                    <a:pt x="12381994" y="3492499"/>
                  </a:lnTo>
                  <a:lnTo>
                    <a:pt x="12370519" y="3505199"/>
                  </a:lnTo>
                  <a:lnTo>
                    <a:pt x="12358174" y="3505199"/>
                  </a:lnTo>
                  <a:lnTo>
                    <a:pt x="12340691" y="3517899"/>
                  </a:lnTo>
                  <a:lnTo>
                    <a:pt x="12313803" y="3530599"/>
                  </a:lnTo>
                  <a:lnTo>
                    <a:pt x="12273243" y="3555999"/>
                  </a:lnTo>
                  <a:lnTo>
                    <a:pt x="12325654" y="3568699"/>
                  </a:lnTo>
                  <a:lnTo>
                    <a:pt x="12364460" y="3606799"/>
                  </a:lnTo>
                  <a:lnTo>
                    <a:pt x="12394197" y="3632199"/>
                  </a:lnTo>
                  <a:lnTo>
                    <a:pt x="12419400" y="3682999"/>
                  </a:lnTo>
                  <a:lnTo>
                    <a:pt x="12370939" y="3708399"/>
                  </a:lnTo>
                  <a:lnTo>
                    <a:pt x="12335718" y="3721099"/>
                  </a:lnTo>
                  <a:lnTo>
                    <a:pt x="12303594" y="3733799"/>
                  </a:lnTo>
                  <a:lnTo>
                    <a:pt x="12264420" y="3759199"/>
                  </a:lnTo>
                  <a:lnTo>
                    <a:pt x="12208052" y="3797299"/>
                  </a:lnTo>
                  <a:lnTo>
                    <a:pt x="12247994" y="3822699"/>
                  </a:lnTo>
                  <a:lnTo>
                    <a:pt x="12273889" y="3822699"/>
                  </a:lnTo>
                  <a:lnTo>
                    <a:pt x="12291203" y="3835399"/>
                  </a:lnTo>
                  <a:lnTo>
                    <a:pt x="12305405" y="3848099"/>
                  </a:lnTo>
                  <a:lnTo>
                    <a:pt x="12321962" y="3873499"/>
                  </a:lnTo>
                  <a:lnTo>
                    <a:pt x="12297428" y="3911599"/>
                  </a:lnTo>
                  <a:lnTo>
                    <a:pt x="12265273" y="3936999"/>
                  </a:lnTo>
                  <a:lnTo>
                    <a:pt x="12226683" y="3962399"/>
                  </a:lnTo>
                  <a:lnTo>
                    <a:pt x="12182842" y="3975099"/>
                  </a:lnTo>
                  <a:lnTo>
                    <a:pt x="12134937" y="3987799"/>
                  </a:lnTo>
                  <a:lnTo>
                    <a:pt x="12084152" y="4000499"/>
                  </a:lnTo>
                  <a:lnTo>
                    <a:pt x="10555804" y="4000499"/>
                  </a:lnTo>
                  <a:lnTo>
                    <a:pt x="10501146" y="4013199"/>
                  </a:lnTo>
                  <a:lnTo>
                    <a:pt x="10458978" y="4025899"/>
                  </a:lnTo>
                  <a:lnTo>
                    <a:pt x="10438428" y="4038599"/>
                  </a:lnTo>
                  <a:close/>
                </a:path>
                <a:path w="12533630" h="4851400">
                  <a:moveTo>
                    <a:pt x="569201" y="3771899"/>
                  </a:moveTo>
                  <a:lnTo>
                    <a:pt x="347351" y="3771899"/>
                  </a:lnTo>
                  <a:lnTo>
                    <a:pt x="356360" y="3759199"/>
                  </a:lnTo>
                  <a:lnTo>
                    <a:pt x="510805" y="3759199"/>
                  </a:lnTo>
                  <a:lnTo>
                    <a:pt x="569201" y="3771899"/>
                  </a:lnTo>
                  <a:close/>
                </a:path>
                <a:path w="12533630" h="4851400">
                  <a:moveTo>
                    <a:pt x="11137162" y="4076699"/>
                  </a:moveTo>
                  <a:lnTo>
                    <a:pt x="11091742" y="4076699"/>
                  </a:lnTo>
                  <a:lnTo>
                    <a:pt x="11038222" y="4063999"/>
                  </a:lnTo>
                  <a:lnTo>
                    <a:pt x="10696372" y="4063999"/>
                  </a:lnTo>
                  <a:lnTo>
                    <a:pt x="10649453" y="4051299"/>
                  </a:lnTo>
                  <a:lnTo>
                    <a:pt x="10618214" y="4025899"/>
                  </a:lnTo>
                  <a:lnTo>
                    <a:pt x="10590912" y="4013199"/>
                  </a:lnTo>
                  <a:lnTo>
                    <a:pt x="10555804" y="4000499"/>
                  </a:lnTo>
                  <a:lnTo>
                    <a:pt x="12084152" y="4000499"/>
                  </a:lnTo>
                  <a:lnTo>
                    <a:pt x="12031674" y="4013199"/>
                  </a:lnTo>
                  <a:lnTo>
                    <a:pt x="11265224" y="4013199"/>
                  </a:lnTo>
                  <a:lnTo>
                    <a:pt x="11219862" y="4051299"/>
                  </a:lnTo>
                  <a:lnTo>
                    <a:pt x="11137162" y="4076699"/>
                  </a:lnTo>
                  <a:close/>
                </a:path>
                <a:path w="12533630" h="4851400">
                  <a:moveTo>
                    <a:pt x="11346537" y="4063999"/>
                  </a:moveTo>
                  <a:lnTo>
                    <a:pt x="11313942" y="4063999"/>
                  </a:lnTo>
                  <a:lnTo>
                    <a:pt x="11281346" y="4038599"/>
                  </a:lnTo>
                  <a:lnTo>
                    <a:pt x="11265224" y="4013199"/>
                  </a:lnTo>
                  <a:lnTo>
                    <a:pt x="11574008" y="4013199"/>
                  </a:lnTo>
                  <a:lnTo>
                    <a:pt x="11346537" y="4063999"/>
                  </a:lnTo>
                  <a:close/>
                </a:path>
                <a:path w="12533630" h="4851400">
                  <a:moveTo>
                    <a:pt x="11707453" y="4076699"/>
                  </a:moveTo>
                  <a:lnTo>
                    <a:pt x="11661177" y="4076699"/>
                  </a:lnTo>
                  <a:lnTo>
                    <a:pt x="11622727" y="4063999"/>
                  </a:lnTo>
                  <a:lnTo>
                    <a:pt x="11591112" y="4051299"/>
                  </a:lnTo>
                  <a:lnTo>
                    <a:pt x="11588785" y="4051299"/>
                  </a:lnTo>
                  <a:lnTo>
                    <a:pt x="11589976" y="4038599"/>
                  </a:lnTo>
                  <a:lnTo>
                    <a:pt x="11574008" y="4013199"/>
                  </a:lnTo>
                  <a:lnTo>
                    <a:pt x="11978686" y="4013199"/>
                  </a:lnTo>
                  <a:lnTo>
                    <a:pt x="11926375" y="4025899"/>
                  </a:lnTo>
                  <a:lnTo>
                    <a:pt x="11875927" y="4025899"/>
                  </a:lnTo>
                  <a:lnTo>
                    <a:pt x="11828525" y="4038599"/>
                  </a:lnTo>
                  <a:lnTo>
                    <a:pt x="11748904" y="4038599"/>
                  </a:lnTo>
                  <a:lnTo>
                    <a:pt x="11748882" y="4051299"/>
                  </a:lnTo>
                  <a:lnTo>
                    <a:pt x="11736637" y="4063999"/>
                  </a:lnTo>
                  <a:lnTo>
                    <a:pt x="11707453" y="4076699"/>
                  </a:lnTo>
                  <a:close/>
                </a:path>
                <a:path w="12533630" h="4851400">
                  <a:moveTo>
                    <a:pt x="7799759" y="4127499"/>
                  </a:moveTo>
                  <a:lnTo>
                    <a:pt x="146155" y="4127499"/>
                  </a:lnTo>
                  <a:lnTo>
                    <a:pt x="116467" y="4076699"/>
                  </a:lnTo>
                  <a:lnTo>
                    <a:pt x="91347" y="4051299"/>
                  </a:lnTo>
                  <a:lnTo>
                    <a:pt x="57092" y="4038599"/>
                  </a:lnTo>
                  <a:lnTo>
                    <a:pt x="9964891" y="4038599"/>
                  </a:lnTo>
                  <a:lnTo>
                    <a:pt x="9460881" y="4063999"/>
                  </a:lnTo>
                  <a:lnTo>
                    <a:pt x="9405887" y="4076699"/>
                  </a:lnTo>
                  <a:lnTo>
                    <a:pt x="9199564" y="4076699"/>
                  </a:lnTo>
                  <a:lnTo>
                    <a:pt x="9150936" y="4089399"/>
                  </a:lnTo>
                  <a:lnTo>
                    <a:pt x="8311195" y="4089399"/>
                  </a:lnTo>
                  <a:lnTo>
                    <a:pt x="8264974" y="4102099"/>
                  </a:lnTo>
                  <a:lnTo>
                    <a:pt x="8019305" y="4102099"/>
                  </a:lnTo>
                  <a:lnTo>
                    <a:pt x="7966613" y="4114799"/>
                  </a:lnTo>
                  <a:lnTo>
                    <a:pt x="7856932" y="4114799"/>
                  </a:lnTo>
                  <a:lnTo>
                    <a:pt x="7799759" y="4127499"/>
                  </a:lnTo>
                  <a:close/>
                </a:path>
                <a:path w="12533630" h="4851400">
                  <a:moveTo>
                    <a:pt x="10029908" y="4051299"/>
                  </a:moveTo>
                  <a:lnTo>
                    <a:pt x="10008079" y="4051299"/>
                  </a:lnTo>
                  <a:lnTo>
                    <a:pt x="9964891" y="4038599"/>
                  </a:lnTo>
                  <a:lnTo>
                    <a:pt x="10051737" y="4038599"/>
                  </a:lnTo>
                  <a:lnTo>
                    <a:pt x="10029908" y="4051299"/>
                  </a:lnTo>
                  <a:close/>
                </a:path>
                <a:path w="12533630" h="4851400">
                  <a:moveTo>
                    <a:pt x="10429172" y="4051299"/>
                  </a:moveTo>
                  <a:lnTo>
                    <a:pt x="10407359" y="4051299"/>
                  </a:lnTo>
                  <a:lnTo>
                    <a:pt x="10371113" y="4038599"/>
                  </a:lnTo>
                  <a:lnTo>
                    <a:pt x="10431243" y="4038599"/>
                  </a:lnTo>
                  <a:lnTo>
                    <a:pt x="10429172" y="4051299"/>
                  </a:lnTo>
                  <a:close/>
                </a:path>
                <a:path w="12533630" h="4851400">
                  <a:moveTo>
                    <a:pt x="7347403" y="4178299"/>
                  </a:moveTo>
                  <a:lnTo>
                    <a:pt x="93779" y="4178299"/>
                  </a:lnTo>
                  <a:lnTo>
                    <a:pt x="51999" y="4165599"/>
                  </a:lnTo>
                  <a:lnTo>
                    <a:pt x="16122" y="4152899"/>
                  </a:lnTo>
                  <a:lnTo>
                    <a:pt x="130033" y="4127499"/>
                  </a:lnTo>
                  <a:lnTo>
                    <a:pt x="7740909" y="4127499"/>
                  </a:lnTo>
                  <a:lnTo>
                    <a:pt x="7680288" y="4140199"/>
                  </a:lnTo>
                  <a:lnTo>
                    <a:pt x="7617805" y="4140199"/>
                  </a:lnTo>
                  <a:lnTo>
                    <a:pt x="7553367" y="4152899"/>
                  </a:lnTo>
                  <a:lnTo>
                    <a:pt x="7486882" y="4152899"/>
                  </a:lnTo>
                  <a:lnTo>
                    <a:pt x="7347403" y="4178299"/>
                  </a:lnTo>
                  <a:close/>
                </a:path>
                <a:path w="12533630" h="4851400">
                  <a:moveTo>
                    <a:pt x="7059990" y="4203699"/>
                  </a:moveTo>
                  <a:lnTo>
                    <a:pt x="390055" y="4203699"/>
                  </a:lnTo>
                  <a:lnTo>
                    <a:pt x="420565" y="4190999"/>
                  </a:lnTo>
                  <a:lnTo>
                    <a:pt x="438818" y="4178299"/>
                  </a:lnTo>
                  <a:lnTo>
                    <a:pt x="7298888" y="4178299"/>
                  </a:lnTo>
                  <a:lnTo>
                    <a:pt x="7250761" y="4190999"/>
                  </a:lnTo>
                  <a:lnTo>
                    <a:pt x="7107634" y="4190999"/>
                  </a:lnTo>
                  <a:lnTo>
                    <a:pt x="7059990" y="4203699"/>
                  </a:lnTo>
                  <a:close/>
                </a:path>
                <a:path w="12533630" h="4851400">
                  <a:moveTo>
                    <a:pt x="6512729" y="4254499"/>
                  </a:moveTo>
                  <a:lnTo>
                    <a:pt x="171413" y="4254499"/>
                  </a:lnTo>
                  <a:lnTo>
                    <a:pt x="168675" y="4241799"/>
                  </a:lnTo>
                  <a:lnTo>
                    <a:pt x="199452" y="4229099"/>
                  </a:lnTo>
                  <a:lnTo>
                    <a:pt x="292662" y="4203699"/>
                  </a:lnTo>
                  <a:lnTo>
                    <a:pt x="6915755" y="4203699"/>
                  </a:lnTo>
                  <a:lnTo>
                    <a:pt x="6866889" y="4216399"/>
                  </a:lnTo>
                  <a:lnTo>
                    <a:pt x="6767334" y="4216399"/>
                  </a:lnTo>
                  <a:lnTo>
                    <a:pt x="6716433" y="4229099"/>
                  </a:lnTo>
                  <a:lnTo>
                    <a:pt x="6664641" y="4229099"/>
                  </a:lnTo>
                  <a:lnTo>
                    <a:pt x="6614006" y="4241799"/>
                  </a:lnTo>
                  <a:lnTo>
                    <a:pt x="6563369" y="4241799"/>
                  </a:lnTo>
                  <a:lnTo>
                    <a:pt x="6512729" y="4254499"/>
                  </a:lnTo>
                  <a:close/>
                </a:path>
                <a:path w="12533630" h="4851400">
                  <a:moveTo>
                    <a:pt x="4297301" y="4521199"/>
                  </a:moveTo>
                  <a:lnTo>
                    <a:pt x="195775" y="4521199"/>
                  </a:lnTo>
                  <a:lnTo>
                    <a:pt x="181555" y="4495799"/>
                  </a:lnTo>
                  <a:lnTo>
                    <a:pt x="177850" y="4470399"/>
                  </a:lnTo>
                  <a:lnTo>
                    <a:pt x="179552" y="4444999"/>
                  </a:lnTo>
                  <a:lnTo>
                    <a:pt x="181555" y="4406899"/>
                  </a:lnTo>
                  <a:lnTo>
                    <a:pt x="178751" y="4368799"/>
                  </a:lnTo>
                  <a:lnTo>
                    <a:pt x="178751" y="4254499"/>
                  </a:lnTo>
                  <a:lnTo>
                    <a:pt x="6462087" y="4254499"/>
                  </a:lnTo>
                  <a:lnTo>
                    <a:pt x="6360796" y="4279899"/>
                  </a:lnTo>
                  <a:lnTo>
                    <a:pt x="6310148" y="4279899"/>
                  </a:lnTo>
                  <a:lnTo>
                    <a:pt x="6208848" y="4305299"/>
                  </a:lnTo>
                  <a:lnTo>
                    <a:pt x="6107544" y="4317999"/>
                  </a:lnTo>
                  <a:lnTo>
                    <a:pt x="6056891" y="4330699"/>
                  </a:lnTo>
                  <a:lnTo>
                    <a:pt x="6006238" y="4330699"/>
                  </a:lnTo>
                  <a:lnTo>
                    <a:pt x="5904932" y="4356099"/>
                  </a:lnTo>
                  <a:lnTo>
                    <a:pt x="5854280" y="4356099"/>
                  </a:lnTo>
                  <a:lnTo>
                    <a:pt x="5752977" y="4381499"/>
                  </a:lnTo>
                  <a:lnTo>
                    <a:pt x="5702328" y="4381499"/>
                  </a:lnTo>
                  <a:lnTo>
                    <a:pt x="5651680" y="4394199"/>
                  </a:lnTo>
                  <a:lnTo>
                    <a:pt x="5601034" y="4394199"/>
                  </a:lnTo>
                  <a:lnTo>
                    <a:pt x="5550389" y="4406899"/>
                  </a:lnTo>
                  <a:lnTo>
                    <a:pt x="5449107" y="4406899"/>
                  </a:lnTo>
                  <a:lnTo>
                    <a:pt x="5398470" y="4419599"/>
                  </a:lnTo>
                  <a:lnTo>
                    <a:pt x="5298851" y="4419599"/>
                  </a:lnTo>
                  <a:lnTo>
                    <a:pt x="5249435" y="4432299"/>
                  </a:lnTo>
                  <a:lnTo>
                    <a:pt x="5149595" y="4432299"/>
                  </a:lnTo>
                  <a:lnTo>
                    <a:pt x="5099314" y="4444999"/>
                  </a:lnTo>
                  <a:lnTo>
                    <a:pt x="4947896" y="4444999"/>
                  </a:lnTo>
                  <a:lnTo>
                    <a:pt x="4897471" y="4457699"/>
                  </a:lnTo>
                  <a:lnTo>
                    <a:pt x="4797126" y="4457699"/>
                  </a:lnTo>
                  <a:lnTo>
                    <a:pt x="4747350" y="4470399"/>
                  </a:lnTo>
                  <a:lnTo>
                    <a:pt x="4648950" y="4470399"/>
                  </a:lnTo>
                  <a:lnTo>
                    <a:pt x="4497729" y="4495799"/>
                  </a:lnTo>
                  <a:lnTo>
                    <a:pt x="4397394" y="4508499"/>
                  </a:lnTo>
                  <a:lnTo>
                    <a:pt x="4347324" y="4508499"/>
                  </a:lnTo>
                  <a:lnTo>
                    <a:pt x="4297301" y="4521199"/>
                  </a:lnTo>
                  <a:close/>
                </a:path>
                <a:path w="12533630" h="4851400">
                  <a:moveTo>
                    <a:pt x="4197332" y="4533899"/>
                  </a:moveTo>
                  <a:lnTo>
                    <a:pt x="276189" y="4533899"/>
                  </a:lnTo>
                  <a:lnTo>
                    <a:pt x="225617" y="4521199"/>
                  </a:lnTo>
                  <a:lnTo>
                    <a:pt x="4247309" y="4521199"/>
                  </a:lnTo>
                  <a:lnTo>
                    <a:pt x="4197332" y="4533899"/>
                  </a:lnTo>
                  <a:close/>
                </a:path>
                <a:path w="12533630" h="4851400">
                  <a:moveTo>
                    <a:pt x="4047349" y="4546599"/>
                  </a:moveTo>
                  <a:lnTo>
                    <a:pt x="489683" y="4546599"/>
                  </a:lnTo>
                  <a:lnTo>
                    <a:pt x="536255" y="4533899"/>
                  </a:lnTo>
                  <a:lnTo>
                    <a:pt x="4097367" y="4533899"/>
                  </a:lnTo>
                  <a:lnTo>
                    <a:pt x="4047349" y="4546599"/>
                  </a:lnTo>
                  <a:close/>
                </a:path>
                <a:path w="12533630" h="4851400">
                  <a:moveTo>
                    <a:pt x="3947165" y="4559299"/>
                  </a:moveTo>
                  <a:lnTo>
                    <a:pt x="396671" y="4559299"/>
                  </a:lnTo>
                  <a:lnTo>
                    <a:pt x="444688" y="4546599"/>
                  </a:lnTo>
                  <a:lnTo>
                    <a:pt x="3997286" y="4546599"/>
                  </a:lnTo>
                  <a:lnTo>
                    <a:pt x="3947165" y="4559299"/>
                  </a:lnTo>
                  <a:close/>
                </a:path>
                <a:path w="12533630" h="4851400">
                  <a:moveTo>
                    <a:pt x="2790133" y="4660899"/>
                  </a:moveTo>
                  <a:lnTo>
                    <a:pt x="341030" y="4660899"/>
                  </a:lnTo>
                  <a:lnTo>
                    <a:pt x="373626" y="4635499"/>
                  </a:lnTo>
                  <a:lnTo>
                    <a:pt x="382695" y="4622799"/>
                  </a:lnTo>
                  <a:lnTo>
                    <a:pt x="373626" y="4610099"/>
                  </a:lnTo>
                  <a:lnTo>
                    <a:pt x="341030" y="4559299"/>
                  </a:lnTo>
                  <a:lnTo>
                    <a:pt x="3846686" y="4559299"/>
                  </a:lnTo>
                  <a:lnTo>
                    <a:pt x="3796299" y="4571999"/>
                  </a:lnTo>
                  <a:lnTo>
                    <a:pt x="3745792" y="4571999"/>
                  </a:lnTo>
                  <a:lnTo>
                    <a:pt x="3695152" y="4584699"/>
                  </a:lnTo>
                  <a:lnTo>
                    <a:pt x="3593412" y="4584699"/>
                  </a:lnTo>
                  <a:lnTo>
                    <a:pt x="3542281" y="4597399"/>
                  </a:lnTo>
                  <a:lnTo>
                    <a:pt x="3387668" y="4597399"/>
                  </a:lnTo>
                  <a:lnTo>
                    <a:pt x="3335674" y="4610099"/>
                  </a:lnTo>
                  <a:lnTo>
                    <a:pt x="3283426" y="4610099"/>
                  </a:lnTo>
                  <a:lnTo>
                    <a:pt x="3238949" y="4622799"/>
                  </a:lnTo>
                  <a:lnTo>
                    <a:pt x="3190180" y="4622799"/>
                  </a:lnTo>
                  <a:lnTo>
                    <a:pt x="3138836" y="4635499"/>
                  </a:lnTo>
                  <a:lnTo>
                    <a:pt x="2942045" y="4635499"/>
                  </a:lnTo>
                  <a:lnTo>
                    <a:pt x="2891410" y="4648199"/>
                  </a:lnTo>
                  <a:lnTo>
                    <a:pt x="2840773" y="4648199"/>
                  </a:lnTo>
                  <a:lnTo>
                    <a:pt x="2790133" y="4660899"/>
                  </a:lnTo>
                  <a:close/>
                </a:path>
                <a:path w="12533630" h="4851400">
                  <a:moveTo>
                    <a:pt x="2688846" y="4673599"/>
                  </a:moveTo>
                  <a:lnTo>
                    <a:pt x="470932" y="4673599"/>
                  </a:lnTo>
                  <a:lnTo>
                    <a:pt x="453139" y="4660899"/>
                  </a:lnTo>
                  <a:lnTo>
                    <a:pt x="2739491" y="4660899"/>
                  </a:lnTo>
                  <a:lnTo>
                    <a:pt x="2688846" y="4673599"/>
                  </a:lnTo>
                  <a:close/>
                </a:path>
                <a:path w="12533630" h="4851400">
                  <a:moveTo>
                    <a:pt x="2131684" y="4749799"/>
                  </a:moveTo>
                  <a:lnTo>
                    <a:pt x="406134" y="4749799"/>
                  </a:lnTo>
                  <a:lnTo>
                    <a:pt x="395317" y="4737099"/>
                  </a:lnTo>
                  <a:lnTo>
                    <a:pt x="381814" y="4724399"/>
                  </a:lnTo>
                  <a:lnTo>
                    <a:pt x="357503" y="4686299"/>
                  </a:lnTo>
                  <a:lnTo>
                    <a:pt x="503659" y="4686299"/>
                  </a:lnTo>
                  <a:lnTo>
                    <a:pt x="488790" y="4673599"/>
                  </a:lnTo>
                  <a:lnTo>
                    <a:pt x="2638200" y="4673599"/>
                  </a:lnTo>
                  <a:lnTo>
                    <a:pt x="2587552" y="4686299"/>
                  </a:lnTo>
                  <a:lnTo>
                    <a:pt x="2435600" y="4711699"/>
                  </a:lnTo>
                  <a:lnTo>
                    <a:pt x="2384948" y="4711699"/>
                  </a:lnTo>
                  <a:lnTo>
                    <a:pt x="2334295" y="4724399"/>
                  </a:lnTo>
                  <a:lnTo>
                    <a:pt x="2283642" y="4724399"/>
                  </a:lnTo>
                  <a:lnTo>
                    <a:pt x="2232989" y="4737099"/>
                  </a:lnTo>
                  <a:lnTo>
                    <a:pt x="2182336" y="4737099"/>
                  </a:lnTo>
                  <a:lnTo>
                    <a:pt x="2131684" y="4749799"/>
                  </a:lnTo>
                  <a:close/>
                </a:path>
                <a:path w="12533630" h="4851400">
                  <a:moveTo>
                    <a:pt x="518800" y="4851399"/>
                  </a:moveTo>
                  <a:lnTo>
                    <a:pt x="506056" y="4838699"/>
                  </a:lnTo>
                  <a:lnTo>
                    <a:pt x="498780" y="4813299"/>
                  </a:lnTo>
                  <a:lnTo>
                    <a:pt x="497729" y="4775199"/>
                  </a:lnTo>
                  <a:lnTo>
                    <a:pt x="503659" y="4749799"/>
                  </a:lnTo>
                  <a:lnTo>
                    <a:pt x="2081032" y="4749799"/>
                  </a:lnTo>
                  <a:lnTo>
                    <a:pt x="2030381" y="4762499"/>
                  </a:lnTo>
                  <a:lnTo>
                    <a:pt x="563473" y="4762499"/>
                  </a:lnTo>
                  <a:lnTo>
                    <a:pt x="536255" y="4775199"/>
                  </a:lnTo>
                  <a:lnTo>
                    <a:pt x="536255" y="4800599"/>
                  </a:lnTo>
                  <a:lnTo>
                    <a:pt x="545423" y="4813299"/>
                  </a:lnTo>
                  <a:lnTo>
                    <a:pt x="563758" y="4813299"/>
                  </a:lnTo>
                  <a:lnTo>
                    <a:pt x="536255" y="4825999"/>
                  </a:lnTo>
                  <a:lnTo>
                    <a:pt x="518800" y="4851399"/>
                  </a:lnTo>
                  <a:close/>
                </a:path>
                <a:path w="12533630" h="4851400">
                  <a:moveTo>
                    <a:pt x="1675874" y="4800599"/>
                  </a:moveTo>
                  <a:lnTo>
                    <a:pt x="658977" y="4800599"/>
                  </a:lnTo>
                  <a:lnTo>
                    <a:pt x="666288" y="4775199"/>
                  </a:lnTo>
                  <a:lnTo>
                    <a:pt x="630001" y="4762499"/>
                  </a:lnTo>
                  <a:lnTo>
                    <a:pt x="1979732" y="4762499"/>
                  </a:lnTo>
                  <a:lnTo>
                    <a:pt x="1929084" y="4775199"/>
                  </a:lnTo>
                  <a:lnTo>
                    <a:pt x="1878438" y="4775199"/>
                  </a:lnTo>
                  <a:lnTo>
                    <a:pt x="1827793" y="4787899"/>
                  </a:lnTo>
                  <a:lnTo>
                    <a:pt x="1726511" y="4787899"/>
                  </a:lnTo>
                  <a:lnTo>
                    <a:pt x="1675874" y="4800599"/>
                  </a:lnTo>
                  <a:close/>
                </a:path>
                <a:path w="12533630" h="4851400">
                  <a:moveTo>
                    <a:pt x="1343611" y="4825999"/>
                  </a:moveTo>
                  <a:lnTo>
                    <a:pt x="605307" y="4825999"/>
                  </a:lnTo>
                  <a:lnTo>
                    <a:pt x="633692" y="4800599"/>
                  </a:lnTo>
                  <a:lnTo>
                    <a:pt x="650269" y="4787899"/>
                  </a:lnTo>
                  <a:lnTo>
                    <a:pt x="656168" y="4800599"/>
                  </a:lnTo>
                  <a:lnTo>
                    <a:pt x="1594310" y="4800599"/>
                  </a:lnTo>
                  <a:lnTo>
                    <a:pt x="1555757" y="4813299"/>
                  </a:lnTo>
                  <a:lnTo>
                    <a:pt x="1403508" y="4813299"/>
                  </a:lnTo>
                  <a:lnTo>
                    <a:pt x="1343611" y="4825999"/>
                  </a:lnTo>
                  <a:close/>
                </a:path>
                <a:path w="12533630" h="4851400">
                  <a:moveTo>
                    <a:pt x="601096" y="4825999"/>
                  </a:moveTo>
                  <a:lnTo>
                    <a:pt x="599125" y="4825999"/>
                  </a:lnTo>
                  <a:lnTo>
                    <a:pt x="605964" y="4813299"/>
                  </a:lnTo>
                  <a:lnTo>
                    <a:pt x="609182" y="4813299"/>
                  </a:lnTo>
                  <a:lnTo>
                    <a:pt x="601096" y="4825999"/>
                  </a:lnTo>
                  <a:close/>
                </a:path>
                <a:path w="12533630" h="4851400">
                  <a:moveTo>
                    <a:pt x="1082675" y="4838699"/>
                  </a:moveTo>
                  <a:lnTo>
                    <a:pt x="648623" y="4838699"/>
                  </a:lnTo>
                  <a:lnTo>
                    <a:pt x="620438" y="4825999"/>
                  </a:lnTo>
                  <a:lnTo>
                    <a:pt x="1149281" y="4825999"/>
                  </a:lnTo>
                  <a:lnTo>
                    <a:pt x="1082675" y="4838699"/>
                  </a:lnTo>
                  <a:close/>
                </a:path>
              </a:pathLst>
            </a:custGeom>
            <a:solidFill>
              <a:srgbClr val="F2B5C1">
                <a:alpha val="7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3622675" cy="2712085"/>
            </a:xfrm>
            <a:custGeom>
              <a:avLst/>
              <a:gdLst/>
              <a:ahLst/>
              <a:cxnLst/>
              <a:rect l="l" t="t" r="r" b="b"/>
              <a:pathLst>
                <a:path w="3622675" h="2712085">
                  <a:moveTo>
                    <a:pt x="1138024" y="2711577"/>
                  </a:moveTo>
                  <a:lnTo>
                    <a:pt x="0" y="1469614"/>
                  </a:lnTo>
                  <a:lnTo>
                    <a:pt x="0" y="0"/>
                  </a:lnTo>
                  <a:lnTo>
                    <a:pt x="3622507" y="0"/>
                  </a:lnTo>
                  <a:lnTo>
                    <a:pt x="1138024" y="2711577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0"/>
              <a:ext cx="2040255" cy="2705100"/>
            </a:xfrm>
            <a:custGeom>
              <a:avLst/>
              <a:gdLst/>
              <a:ahLst/>
              <a:cxnLst/>
              <a:rect l="l" t="t" r="r" b="b"/>
              <a:pathLst>
                <a:path w="2040255" h="2705100">
                  <a:moveTo>
                    <a:pt x="1132114" y="2704757"/>
                  </a:moveTo>
                  <a:lnTo>
                    <a:pt x="0" y="1469470"/>
                  </a:lnTo>
                  <a:lnTo>
                    <a:pt x="0" y="0"/>
                  </a:lnTo>
                  <a:lnTo>
                    <a:pt x="504479" y="0"/>
                  </a:lnTo>
                  <a:lnTo>
                    <a:pt x="2040056" y="1713614"/>
                  </a:lnTo>
                  <a:lnTo>
                    <a:pt x="1132114" y="2704757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11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4295851" y="0"/>
                  </a:moveTo>
                  <a:lnTo>
                    <a:pt x="3620211" y="0"/>
                  </a:lnTo>
                  <a:lnTo>
                    <a:pt x="802487" y="3064383"/>
                  </a:lnTo>
                  <a:lnTo>
                    <a:pt x="0" y="2188743"/>
                  </a:lnTo>
                  <a:lnTo>
                    <a:pt x="0" y="2937103"/>
                  </a:lnTo>
                  <a:lnTo>
                    <a:pt x="800011" y="3810050"/>
                  </a:lnTo>
                  <a:lnTo>
                    <a:pt x="804951" y="3810050"/>
                  </a:lnTo>
                  <a:lnTo>
                    <a:pt x="1488160" y="3064383"/>
                  </a:lnTo>
                  <a:lnTo>
                    <a:pt x="4295851" y="0"/>
                  </a:lnTo>
                  <a:close/>
                </a:path>
                <a:path w="18288000" h="10287000">
                  <a:moveTo>
                    <a:pt x="18287988" y="9486798"/>
                  </a:moveTo>
                  <a:lnTo>
                    <a:pt x="16528771" y="7728432"/>
                  </a:lnTo>
                  <a:lnTo>
                    <a:pt x="16528771" y="8349920"/>
                  </a:lnTo>
                  <a:lnTo>
                    <a:pt x="16527920" y="8349920"/>
                  </a:lnTo>
                  <a:lnTo>
                    <a:pt x="13172529" y="10287000"/>
                  </a:lnTo>
                  <a:lnTo>
                    <a:pt x="18287988" y="10287000"/>
                  </a:lnTo>
                  <a:lnTo>
                    <a:pt x="18287988" y="9486798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527929" y="7727587"/>
              <a:ext cx="1760220" cy="2387600"/>
            </a:xfrm>
            <a:custGeom>
              <a:avLst/>
              <a:gdLst/>
              <a:ahLst/>
              <a:cxnLst/>
              <a:rect l="l" t="t" r="r" b="b"/>
              <a:pathLst>
                <a:path w="1760219" h="2387600">
                  <a:moveTo>
                    <a:pt x="1760069" y="2387314"/>
                  </a:moveTo>
                  <a:lnTo>
                    <a:pt x="1760069" y="1759215"/>
                  </a:lnTo>
                  <a:lnTo>
                    <a:pt x="0" y="0"/>
                  </a:lnTo>
                  <a:lnTo>
                    <a:pt x="0" y="622340"/>
                  </a:lnTo>
                  <a:lnTo>
                    <a:pt x="1760069" y="2387314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7601018" y="8405058"/>
              <a:ext cx="687070" cy="1082040"/>
            </a:xfrm>
            <a:custGeom>
              <a:avLst/>
              <a:gdLst/>
              <a:ahLst/>
              <a:cxnLst/>
              <a:rect l="l" t="t" r="r" b="b"/>
              <a:pathLst>
                <a:path w="687069" h="1082040">
                  <a:moveTo>
                    <a:pt x="686979" y="1081744"/>
                  </a:moveTo>
                  <a:lnTo>
                    <a:pt x="686979" y="0"/>
                  </a:lnTo>
                  <a:lnTo>
                    <a:pt x="0" y="394765"/>
                  </a:lnTo>
                  <a:lnTo>
                    <a:pt x="686979" y="1081744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90944" y="6779310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60" h="3252470">
                  <a:moveTo>
                    <a:pt x="3172180" y="3220682"/>
                  </a:moveTo>
                  <a:lnTo>
                    <a:pt x="3164471" y="3198660"/>
                  </a:lnTo>
                  <a:lnTo>
                    <a:pt x="3141446" y="3188335"/>
                  </a:lnTo>
                  <a:lnTo>
                    <a:pt x="76123" y="3136976"/>
                  </a:lnTo>
                  <a:lnTo>
                    <a:pt x="74510" y="2579370"/>
                  </a:lnTo>
                  <a:lnTo>
                    <a:pt x="75831" y="2073744"/>
                  </a:lnTo>
                  <a:lnTo>
                    <a:pt x="79832" y="1564500"/>
                  </a:lnTo>
                  <a:lnTo>
                    <a:pt x="86499" y="1054265"/>
                  </a:lnTo>
                  <a:lnTo>
                    <a:pt x="95897" y="542455"/>
                  </a:lnTo>
                  <a:lnTo>
                    <a:pt x="107962" y="30721"/>
                  </a:lnTo>
                  <a:lnTo>
                    <a:pt x="98577" y="7658"/>
                  </a:lnTo>
                  <a:lnTo>
                    <a:pt x="54762" y="7696"/>
                  </a:lnTo>
                  <a:lnTo>
                    <a:pt x="31597" y="570712"/>
                  </a:lnTo>
                  <a:lnTo>
                    <a:pt x="21767" y="1125321"/>
                  </a:lnTo>
                  <a:lnTo>
                    <a:pt x="15494" y="1634502"/>
                  </a:lnTo>
                  <a:lnTo>
                    <a:pt x="11887" y="2144788"/>
                  </a:lnTo>
                  <a:lnTo>
                    <a:pt x="10934" y="2656700"/>
                  </a:lnTo>
                  <a:lnTo>
                    <a:pt x="12547" y="3143783"/>
                  </a:lnTo>
                  <a:lnTo>
                    <a:pt x="7658" y="3145815"/>
                  </a:lnTo>
                  <a:lnTo>
                    <a:pt x="0" y="3167596"/>
                  </a:lnTo>
                  <a:lnTo>
                    <a:pt x="7696" y="3189617"/>
                  </a:lnTo>
                  <a:lnTo>
                    <a:pt x="30734" y="3199942"/>
                  </a:lnTo>
                  <a:lnTo>
                    <a:pt x="3141446" y="3252063"/>
                  </a:lnTo>
                  <a:lnTo>
                    <a:pt x="3164509" y="3242462"/>
                  </a:lnTo>
                  <a:lnTo>
                    <a:pt x="3172180" y="3220682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20128" y="6492430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60" h="3252470">
                  <a:moveTo>
                    <a:pt x="3172168" y="3220682"/>
                  </a:moveTo>
                  <a:lnTo>
                    <a:pt x="3164471" y="3198660"/>
                  </a:lnTo>
                  <a:lnTo>
                    <a:pt x="3141446" y="3188347"/>
                  </a:lnTo>
                  <a:lnTo>
                    <a:pt x="76123" y="3136989"/>
                  </a:lnTo>
                  <a:lnTo>
                    <a:pt x="74510" y="2579382"/>
                  </a:lnTo>
                  <a:lnTo>
                    <a:pt x="75831" y="2073757"/>
                  </a:lnTo>
                  <a:lnTo>
                    <a:pt x="79832" y="1564513"/>
                  </a:lnTo>
                  <a:lnTo>
                    <a:pt x="86499" y="1054277"/>
                  </a:lnTo>
                  <a:lnTo>
                    <a:pt x="95897" y="542467"/>
                  </a:lnTo>
                  <a:lnTo>
                    <a:pt x="107950" y="30734"/>
                  </a:lnTo>
                  <a:lnTo>
                    <a:pt x="98577" y="7670"/>
                  </a:lnTo>
                  <a:lnTo>
                    <a:pt x="54762" y="7708"/>
                  </a:lnTo>
                  <a:lnTo>
                    <a:pt x="31597" y="570725"/>
                  </a:lnTo>
                  <a:lnTo>
                    <a:pt x="21767" y="1125334"/>
                  </a:lnTo>
                  <a:lnTo>
                    <a:pt x="15494" y="1634515"/>
                  </a:lnTo>
                  <a:lnTo>
                    <a:pt x="11887" y="2144801"/>
                  </a:lnTo>
                  <a:lnTo>
                    <a:pt x="10934" y="2656713"/>
                  </a:lnTo>
                  <a:lnTo>
                    <a:pt x="12534" y="3143796"/>
                  </a:lnTo>
                  <a:lnTo>
                    <a:pt x="7658" y="3145828"/>
                  </a:lnTo>
                  <a:lnTo>
                    <a:pt x="0" y="3167608"/>
                  </a:lnTo>
                  <a:lnTo>
                    <a:pt x="7696" y="3189630"/>
                  </a:lnTo>
                  <a:lnTo>
                    <a:pt x="30721" y="3199942"/>
                  </a:lnTo>
                  <a:lnTo>
                    <a:pt x="3141446" y="3252076"/>
                  </a:lnTo>
                  <a:lnTo>
                    <a:pt x="3164509" y="3242475"/>
                  </a:lnTo>
                  <a:lnTo>
                    <a:pt x="3172168" y="3220682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962596" y="6147828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60" h="3252470">
                  <a:moveTo>
                    <a:pt x="3172269" y="3220821"/>
                  </a:moveTo>
                  <a:lnTo>
                    <a:pt x="3164560" y="3198787"/>
                  </a:lnTo>
                  <a:lnTo>
                    <a:pt x="3141535" y="3188474"/>
                  </a:lnTo>
                  <a:lnTo>
                    <a:pt x="76212" y="3137116"/>
                  </a:lnTo>
                  <a:lnTo>
                    <a:pt x="74599" y="2579382"/>
                  </a:lnTo>
                  <a:lnTo>
                    <a:pt x="75920" y="2073757"/>
                  </a:lnTo>
                  <a:lnTo>
                    <a:pt x="79933" y="1564513"/>
                  </a:lnTo>
                  <a:lnTo>
                    <a:pt x="86601" y="1054277"/>
                  </a:lnTo>
                  <a:lnTo>
                    <a:pt x="95999" y="542467"/>
                  </a:lnTo>
                  <a:lnTo>
                    <a:pt x="108051" y="30734"/>
                  </a:lnTo>
                  <a:lnTo>
                    <a:pt x="98666" y="7670"/>
                  </a:lnTo>
                  <a:lnTo>
                    <a:pt x="54864" y="7708"/>
                  </a:lnTo>
                  <a:lnTo>
                    <a:pt x="31686" y="570725"/>
                  </a:lnTo>
                  <a:lnTo>
                    <a:pt x="21856" y="1125334"/>
                  </a:lnTo>
                  <a:lnTo>
                    <a:pt x="15595" y="1634515"/>
                  </a:lnTo>
                  <a:lnTo>
                    <a:pt x="11976" y="2144801"/>
                  </a:lnTo>
                  <a:lnTo>
                    <a:pt x="11023" y="2656713"/>
                  </a:lnTo>
                  <a:lnTo>
                    <a:pt x="12636" y="3143847"/>
                  </a:lnTo>
                  <a:lnTo>
                    <a:pt x="7683" y="3145879"/>
                  </a:lnTo>
                  <a:lnTo>
                    <a:pt x="0" y="3167634"/>
                  </a:lnTo>
                  <a:lnTo>
                    <a:pt x="7721" y="3189694"/>
                  </a:lnTo>
                  <a:lnTo>
                    <a:pt x="30822" y="3200069"/>
                  </a:lnTo>
                  <a:lnTo>
                    <a:pt x="3141535" y="3252203"/>
                  </a:lnTo>
                  <a:lnTo>
                    <a:pt x="3164598" y="3242602"/>
                  </a:lnTo>
                  <a:lnTo>
                    <a:pt x="3172269" y="3220821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1189813" y="2115694"/>
            <a:ext cx="15908655" cy="25933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677035" marR="1859280" indent="1202055">
              <a:lnSpc>
                <a:spcPts val="6830"/>
              </a:lnSpc>
              <a:spcBef>
                <a:spcPts val="105"/>
              </a:spcBef>
            </a:pPr>
            <a:r>
              <a:rPr dirty="0" sz="5450" spc="445" b="1">
                <a:solidFill>
                  <a:srgbClr val="163C3F"/>
                </a:solidFill>
                <a:latin typeface="Trebuchet MS"/>
                <a:cs typeface="Trebuchet MS"/>
              </a:rPr>
              <a:t>INTERDISCIPLINARY</a:t>
            </a:r>
            <a:r>
              <a:rPr dirty="0" sz="5450" spc="-145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5450" spc="515" b="1">
                <a:solidFill>
                  <a:srgbClr val="163C3F"/>
                </a:solidFill>
                <a:latin typeface="Trebuchet MS"/>
                <a:cs typeface="Trebuchet MS"/>
              </a:rPr>
              <a:t>ISSUES </a:t>
            </a:r>
            <a:r>
              <a:rPr dirty="0" sz="5450" spc="910" b="1">
                <a:solidFill>
                  <a:srgbClr val="163C3F"/>
                </a:solidFill>
                <a:latin typeface="Trebuchet MS"/>
                <a:cs typeface="Trebuchet MS"/>
              </a:rPr>
              <a:t>ON</a:t>
            </a:r>
            <a:r>
              <a:rPr dirty="0" sz="5450" spc="-130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5450" spc="480" b="1">
                <a:solidFill>
                  <a:srgbClr val="163C3F"/>
                </a:solidFill>
                <a:latin typeface="Trebuchet MS"/>
                <a:cs typeface="Trebuchet MS"/>
              </a:rPr>
              <a:t>NATURAL</a:t>
            </a:r>
            <a:r>
              <a:rPr dirty="0" sz="5450" spc="-125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5450" spc="580" b="1">
                <a:solidFill>
                  <a:srgbClr val="163C3F"/>
                </a:solidFill>
                <a:latin typeface="Trebuchet MS"/>
                <a:cs typeface="Trebuchet MS"/>
              </a:rPr>
              <a:t>LANGUAGE</a:t>
            </a:r>
            <a:r>
              <a:rPr dirty="0" sz="5450" spc="-125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5450" spc="375" b="1">
                <a:solidFill>
                  <a:srgbClr val="163C3F"/>
                </a:solidFill>
                <a:latin typeface="Trebuchet MS"/>
                <a:cs typeface="Trebuchet MS"/>
              </a:rPr>
              <a:t>STUDIES</a:t>
            </a:r>
            <a:endParaRPr sz="54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450" spc="735" b="1">
                <a:solidFill>
                  <a:srgbClr val="163C3F"/>
                </a:solidFill>
                <a:latin typeface="Trebuchet MS"/>
                <a:cs typeface="Trebuchet MS"/>
              </a:rPr>
              <a:t>AND</a:t>
            </a:r>
            <a:r>
              <a:rPr dirty="0" sz="5450" spc="-145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5450" spc="565" b="1">
                <a:solidFill>
                  <a:srgbClr val="163C3F"/>
                </a:solidFill>
                <a:latin typeface="Trebuchet MS"/>
                <a:cs typeface="Trebuchet MS"/>
              </a:rPr>
              <a:t>DOCTORAL</a:t>
            </a:r>
            <a:r>
              <a:rPr dirty="0" sz="5450" spc="-140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5450" spc="490" b="1">
                <a:solidFill>
                  <a:srgbClr val="163C3F"/>
                </a:solidFill>
                <a:latin typeface="Trebuchet MS"/>
                <a:cs typeface="Trebuchet MS"/>
              </a:rPr>
              <a:t>EDUCATION</a:t>
            </a:r>
            <a:r>
              <a:rPr dirty="0" sz="5450" spc="-140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5450" spc="400" b="1">
                <a:solidFill>
                  <a:srgbClr val="163C3F"/>
                </a:solidFill>
                <a:latin typeface="Trebuchet MS"/>
                <a:cs typeface="Trebuchet MS"/>
              </a:rPr>
              <a:t>PERSPECTIVES</a:t>
            </a:r>
            <a:endParaRPr sz="5450">
              <a:latin typeface="Trebuchet MS"/>
              <a:cs typeface="Trebuchet MS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5486546" y="274585"/>
            <a:ext cx="12567285" cy="7067550"/>
            <a:chOff x="5486546" y="274585"/>
            <a:chExt cx="12567285" cy="7067550"/>
          </a:xfrm>
        </p:grpSpPr>
        <p:sp>
          <p:nvSpPr>
            <p:cNvPr id="15" name="object 15" descr=""/>
            <p:cNvSpPr/>
            <p:nvPr/>
          </p:nvSpPr>
          <p:spPr>
            <a:xfrm>
              <a:off x="14881517" y="274585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59" h="3252470">
                  <a:moveTo>
                    <a:pt x="3172168" y="84467"/>
                  </a:moveTo>
                  <a:lnTo>
                    <a:pt x="3164471" y="62445"/>
                  </a:lnTo>
                  <a:lnTo>
                    <a:pt x="3141446" y="52133"/>
                  </a:lnTo>
                  <a:lnTo>
                    <a:pt x="30721" y="0"/>
                  </a:lnTo>
                  <a:lnTo>
                    <a:pt x="7658" y="9601"/>
                  </a:lnTo>
                  <a:lnTo>
                    <a:pt x="0" y="31381"/>
                  </a:lnTo>
                  <a:lnTo>
                    <a:pt x="7696" y="53416"/>
                  </a:lnTo>
                  <a:lnTo>
                    <a:pt x="30721" y="63728"/>
                  </a:lnTo>
                  <a:lnTo>
                    <a:pt x="3096031" y="115100"/>
                  </a:lnTo>
                  <a:lnTo>
                    <a:pt x="3097657" y="672693"/>
                  </a:lnTo>
                  <a:lnTo>
                    <a:pt x="3096336" y="1178318"/>
                  </a:lnTo>
                  <a:lnTo>
                    <a:pt x="3092335" y="1687563"/>
                  </a:lnTo>
                  <a:lnTo>
                    <a:pt x="3085668" y="2197798"/>
                  </a:lnTo>
                  <a:lnTo>
                    <a:pt x="3076270" y="2709608"/>
                  </a:lnTo>
                  <a:lnTo>
                    <a:pt x="3064218" y="3221342"/>
                  </a:lnTo>
                  <a:lnTo>
                    <a:pt x="3073603" y="3244405"/>
                  </a:lnTo>
                  <a:lnTo>
                    <a:pt x="3117405" y="3244367"/>
                  </a:lnTo>
                  <a:lnTo>
                    <a:pt x="3140570" y="2681351"/>
                  </a:lnTo>
                  <a:lnTo>
                    <a:pt x="3150412" y="2126742"/>
                  </a:lnTo>
                  <a:lnTo>
                    <a:pt x="3156674" y="1617560"/>
                  </a:lnTo>
                  <a:lnTo>
                    <a:pt x="3160280" y="1107274"/>
                  </a:lnTo>
                  <a:lnTo>
                    <a:pt x="3161246" y="595363"/>
                  </a:lnTo>
                  <a:lnTo>
                    <a:pt x="3159620" y="108292"/>
                  </a:lnTo>
                  <a:lnTo>
                    <a:pt x="3164509" y="106248"/>
                  </a:lnTo>
                  <a:lnTo>
                    <a:pt x="3172168" y="84467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4552333" y="561466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59" h="3252470">
                  <a:moveTo>
                    <a:pt x="3172180" y="84455"/>
                  </a:moveTo>
                  <a:lnTo>
                    <a:pt x="3164471" y="62433"/>
                  </a:lnTo>
                  <a:lnTo>
                    <a:pt x="3141446" y="52120"/>
                  </a:lnTo>
                  <a:lnTo>
                    <a:pt x="30734" y="0"/>
                  </a:lnTo>
                  <a:lnTo>
                    <a:pt x="7658" y="9588"/>
                  </a:lnTo>
                  <a:lnTo>
                    <a:pt x="0" y="31381"/>
                  </a:lnTo>
                  <a:lnTo>
                    <a:pt x="7696" y="53403"/>
                  </a:lnTo>
                  <a:lnTo>
                    <a:pt x="30734" y="63715"/>
                  </a:lnTo>
                  <a:lnTo>
                    <a:pt x="3096044" y="115087"/>
                  </a:lnTo>
                  <a:lnTo>
                    <a:pt x="3097657" y="672680"/>
                  </a:lnTo>
                  <a:lnTo>
                    <a:pt x="3096336" y="1178318"/>
                  </a:lnTo>
                  <a:lnTo>
                    <a:pt x="3092335" y="1687550"/>
                  </a:lnTo>
                  <a:lnTo>
                    <a:pt x="3085668" y="2197785"/>
                  </a:lnTo>
                  <a:lnTo>
                    <a:pt x="3076270" y="2709595"/>
                  </a:lnTo>
                  <a:lnTo>
                    <a:pt x="3064218" y="3221329"/>
                  </a:lnTo>
                  <a:lnTo>
                    <a:pt x="3073603" y="3244392"/>
                  </a:lnTo>
                  <a:lnTo>
                    <a:pt x="3117405" y="3244367"/>
                  </a:lnTo>
                  <a:lnTo>
                    <a:pt x="3140583" y="2681338"/>
                  </a:lnTo>
                  <a:lnTo>
                    <a:pt x="3150412" y="2126729"/>
                  </a:lnTo>
                  <a:lnTo>
                    <a:pt x="3156674" y="1617560"/>
                  </a:lnTo>
                  <a:lnTo>
                    <a:pt x="3160280" y="1107262"/>
                  </a:lnTo>
                  <a:lnTo>
                    <a:pt x="3161246" y="595350"/>
                  </a:lnTo>
                  <a:lnTo>
                    <a:pt x="3159620" y="108280"/>
                  </a:lnTo>
                  <a:lnTo>
                    <a:pt x="3164509" y="106248"/>
                  </a:lnTo>
                  <a:lnTo>
                    <a:pt x="3172180" y="84455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4209776" y="905941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59" h="3252470">
                  <a:moveTo>
                    <a:pt x="3172269" y="84556"/>
                  </a:moveTo>
                  <a:lnTo>
                    <a:pt x="3164548" y="62509"/>
                  </a:lnTo>
                  <a:lnTo>
                    <a:pt x="3141446" y="52120"/>
                  </a:lnTo>
                  <a:lnTo>
                    <a:pt x="30721" y="0"/>
                  </a:lnTo>
                  <a:lnTo>
                    <a:pt x="7658" y="9588"/>
                  </a:lnTo>
                  <a:lnTo>
                    <a:pt x="0" y="31381"/>
                  </a:lnTo>
                  <a:lnTo>
                    <a:pt x="7696" y="53403"/>
                  </a:lnTo>
                  <a:lnTo>
                    <a:pt x="30721" y="63715"/>
                  </a:lnTo>
                  <a:lnTo>
                    <a:pt x="3096031" y="115087"/>
                  </a:lnTo>
                  <a:lnTo>
                    <a:pt x="3097657" y="672807"/>
                  </a:lnTo>
                  <a:lnTo>
                    <a:pt x="3096336" y="1178445"/>
                  </a:lnTo>
                  <a:lnTo>
                    <a:pt x="3092335" y="1687677"/>
                  </a:lnTo>
                  <a:lnTo>
                    <a:pt x="3085668" y="2197912"/>
                  </a:lnTo>
                  <a:lnTo>
                    <a:pt x="3076270" y="2709722"/>
                  </a:lnTo>
                  <a:lnTo>
                    <a:pt x="3064218" y="3221456"/>
                  </a:lnTo>
                  <a:lnTo>
                    <a:pt x="3073590" y="3244519"/>
                  </a:lnTo>
                  <a:lnTo>
                    <a:pt x="3117405" y="3244494"/>
                  </a:lnTo>
                  <a:lnTo>
                    <a:pt x="3140570" y="2681465"/>
                  </a:lnTo>
                  <a:lnTo>
                    <a:pt x="3150400" y="2126856"/>
                  </a:lnTo>
                  <a:lnTo>
                    <a:pt x="3156674" y="1617687"/>
                  </a:lnTo>
                  <a:lnTo>
                    <a:pt x="3160280" y="1107389"/>
                  </a:lnTo>
                  <a:lnTo>
                    <a:pt x="3161233" y="595477"/>
                  </a:lnTo>
                  <a:lnTo>
                    <a:pt x="3159620" y="108356"/>
                  </a:lnTo>
                  <a:lnTo>
                    <a:pt x="3164573" y="106311"/>
                  </a:lnTo>
                  <a:lnTo>
                    <a:pt x="3172269" y="84556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9927165" y="7167281"/>
              <a:ext cx="2874645" cy="92075"/>
            </a:xfrm>
            <a:custGeom>
              <a:avLst/>
              <a:gdLst/>
              <a:ahLst/>
              <a:cxnLst/>
              <a:rect l="l" t="t" r="r" b="b"/>
              <a:pathLst>
                <a:path w="2874645" h="92075">
                  <a:moveTo>
                    <a:pt x="109155" y="92069"/>
                  </a:moveTo>
                  <a:lnTo>
                    <a:pt x="102119" y="92069"/>
                  </a:lnTo>
                  <a:lnTo>
                    <a:pt x="93053" y="91641"/>
                  </a:lnTo>
                  <a:lnTo>
                    <a:pt x="94215" y="91641"/>
                  </a:lnTo>
                  <a:lnTo>
                    <a:pt x="88166" y="90989"/>
                  </a:lnTo>
                  <a:lnTo>
                    <a:pt x="47566" y="78978"/>
                  </a:lnTo>
                  <a:lnTo>
                    <a:pt x="11174" y="56092"/>
                  </a:lnTo>
                  <a:lnTo>
                    <a:pt x="0" y="46036"/>
                  </a:lnTo>
                  <a:lnTo>
                    <a:pt x="438" y="45589"/>
                  </a:lnTo>
                  <a:lnTo>
                    <a:pt x="34840" y="19627"/>
                  </a:lnTo>
                  <a:lnTo>
                    <a:pt x="74322" y="3726"/>
                  </a:lnTo>
                  <a:lnTo>
                    <a:pt x="102161" y="0"/>
                  </a:lnTo>
                  <a:lnTo>
                    <a:pt x="109137" y="0"/>
                  </a:lnTo>
                  <a:lnTo>
                    <a:pt x="115561" y="395"/>
                  </a:lnTo>
                  <a:lnTo>
                    <a:pt x="115843" y="395"/>
                  </a:lnTo>
                  <a:lnTo>
                    <a:pt x="140305" y="5216"/>
                  </a:lnTo>
                  <a:lnTo>
                    <a:pt x="143669" y="6259"/>
                  </a:lnTo>
                  <a:lnTo>
                    <a:pt x="147034" y="7600"/>
                  </a:lnTo>
                  <a:lnTo>
                    <a:pt x="152740" y="9983"/>
                  </a:lnTo>
                  <a:lnTo>
                    <a:pt x="153619" y="10430"/>
                  </a:lnTo>
                  <a:lnTo>
                    <a:pt x="154497" y="10728"/>
                  </a:lnTo>
                  <a:lnTo>
                    <a:pt x="155228" y="11175"/>
                  </a:lnTo>
                  <a:lnTo>
                    <a:pt x="159909" y="13559"/>
                  </a:lnTo>
                  <a:lnTo>
                    <a:pt x="162250" y="14899"/>
                  </a:lnTo>
                  <a:lnTo>
                    <a:pt x="163420" y="15495"/>
                  </a:lnTo>
                  <a:lnTo>
                    <a:pt x="164591" y="16240"/>
                  </a:lnTo>
                  <a:lnTo>
                    <a:pt x="166931" y="17581"/>
                  </a:lnTo>
                  <a:lnTo>
                    <a:pt x="167517" y="17879"/>
                  </a:lnTo>
                  <a:lnTo>
                    <a:pt x="168248" y="18326"/>
                  </a:lnTo>
                  <a:lnTo>
                    <a:pt x="169419" y="19220"/>
                  </a:lnTo>
                  <a:lnTo>
                    <a:pt x="170085" y="19627"/>
                  </a:lnTo>
                  <a:lnTo>
                    <a:pt x="214041" y="31436"/>
                  </a:lnTo>
                  <a:lnTo>
                    <a:pt x="273507" y="34935"/>
                  </a:lnTo>
                  <a:lnTo>
                    <a:pt x="340009" y="34935"/>
                  </a:lnTo>
                  <a:lnTo>
                    <a:pt x="340009" y="35160"/>
                  </a:lnTo>
                  <a:lnTo>
                    <a:pt x="2874433" y="35160"/>
                  </a:lnTo>
                  <a:lnTo>
                    <a:pt x="2874433" y="57190"/>
                  </a:lnTo>
                  <a:lnTo>
                    <a:pt x="276971" y="57190"/>
                  </a:lnTo>
                  <a:lnTo>
                    <a:pt x="245431" y="58072"/>
                  </a:lnTo>
                  <a:lnTo>
                    <a:pt x="202978" y="62362"/>
                  </a:lnTo>
                  <a:lnTo>
                    <a:pt x="169565" y="73000"/>
                  </a:lnTo>
                  <a:lnTo>
                    <a:pt x="166931" y="74639"/>
                  </a:lnTo>
                  <a:lnTo>
                    <a:pt x="164591" y="75980"/>
                  </a:lnTo>
                  <a:lnTo>
                    <a:pt x="163420" y="76725"/>
                  </a:lnTo>
                  <a:lnTo>
                    <a:pt x="162250" y="77321"/>
                  </a:lnTo>
                  <a:lnTo>
                    <a:pt x="159909" y="78661"/>
                  </a:lnTo>
                  <a:lnTo>
                    <a:pt x="154350" y="81492"/>
                  </a:lnTo>
                  <a:lnTo>
                    <a:pt x="153618" y="81939"/>
                  </a:lnTo>
                  <a:lnTo>
                    <a:pt x="152740" y="82237"/>
                  </a:lnTo>
                  <a:lnTo>
                    <a:pt x="147034" y="84621"/>
                  </a:lnTo>
                  <a:lnTo>
                    <a:pt x="143670" y="85812"/>
                  </a:lnTo>
                  <a:lnTo>
                    <a:pt x="140305" y="86855"/>
                  </a:lnTo>
                  <a:lnTo>
                    <a:pt x="138549" y="87451"/>
                  </a:lnTo>
                  <a:lnTo>
                    <a:pt x="136939" y="87898"/>
                  </a:lnTo>
                  <a:lnTo>
                    <a:pt x="135184" y="88345"/>
                  </a:lnTo>
                  <a:lnTo>
                    <a:pt x="129917" y="89537"/>
                  </a:lnTo>
                  <a:lnTo>
                    <a:pt x="123002" y="90791"/>
                  </a:lnTo>
                  <a:lnTo>
                    <a:pt x="116073" y="91641"/>
                  </a:lnTo>
                  <a:lnTo>
                    <a:pt x="109155" y="92069"/>
                  </a:lnTo>
                  <a:close/>
                </a:path>
                <a:path w="2874645" h="92075">
                  <a:moveTo>
                    <a:pt x="340009" y="34935"/>
                  </a:moveTo>
                  <a:lnTo>
                    <a:pt x="308476" y="34935"/>
                  </a:lnTo>
                  <a:lnTo>
                    <a:pt x="340009" y="34713"/>
                  </a:lnTo>
                  <a:lnTo>
                    <a:pt x="340009" y="34935"/>
                  </a:lnTo>
                  <a:close/>
                </a:path>
                <a:path w="2874645" h="92075">
                  <a:moveTo>
                    <a:pt x="2874433" y="57507"/>
                  </a:moveTo>
                  <a:lnTo>
                    <a:pt x="340009" y="57507"/>
                  </a:lnTo>
                  <a:lnTo>
                    <a:pt x="294956" y="57190"/>
                  </a:lnTo>
                  <a:lnTo>
                    <a:pt x="2874433" y="57190"/>
                  </a:lnTo>
                  <a:lnTo>
                    <a:pt x="2874433" y="575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76694" y="7084751"/>
              <a:ext cx="213165" cy="256835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11950" y="7131232"/>
              <a:ext cx="186684" cy="164619"/>
            </a:xfrm>
            <a:prstGeom prst="rect">
              <a:avLst/>
            </a:prstGeom>
          </p:spPr>
        </p:pic>
        <p:sp>
          <p:nvSpPr>
            <p:cNvPr id="21" name="object 21" descr=""/>
            <p:cNvSpPr/>
            <p:nvPr/>
          </p:nvSpPr>
          <p:spPr>
            <a:xfrm>
              <a:off x="5486546" y="7167281"/>
              <a:ext cx="2874645" cy="92075"/>
            </a:xfrm>
            <a:custGeom>
              <a:avLst/>
              <a:gdLst/>
              <a:ahLst/>
              <a:cxnLst/>
              <a:rect l="l" t="t" r="r" b="b"/>
              <a:pathLst>
                <a:path w="2874645" h="92075">
                  <a:moveTo>
                    <a:pt x="2862356" y="34935"/>
                  </a:moveTo>
                  <a:lnTo>
                    <a:pt x="2600874" y="34935"/>
                  </a:lnTo>
                  <a:lnTo>
                    <a:pt x="2629002" y="34148"/>
                  </a:lnTo>
                  <a:lnTo>
                    <a:pt x="2660391" y="31436"/>
                  </a:lnTo>
                  <a:lnTo>
                    <a:pt x="2703697" y="20114"/>
                  </a:lnTo>
                  <a:lnTo>
                    <a:pt x="2705599" y="18773"/>
                  </a:lnTo>
                  <a:lnTo>
                    <a:pt x="2707501" y="17581"/>
                  </a:lnTo>
                  <a:lnTo>
                    <a:pt x="2709842" y="16240"/>
                  </a:lnTo>
                  <a:lnTo>
                    <a:pt x="2711013" y="15495"/>
                  </a:lnTo>
                  <a:lnTo>
                    <a:pt x="2712183" y="14899"/>
                  </a:lnTo>
                  <a:lnTo>
                    <a:pt x="2714524" y="13559"/>
                  </a:lnTo>
                  <a:lnTo>
                    <a:pt x="2719206" y="11175"/>
                  </a:lnTo>
                  <a:lnTo>
                    <a:pt x="2720669" y="10281"/>
                  </a:lnTo>
                  <a:lnTo>
                    <a:pt x="2721547" y="9983"/>
                  </a:lnTo>
                  <a:lnTo>
                    <a:pt x="2724034" y="8940"/>
                  </a:lnTo>
                  <a:lnTo>
                    <a:pt x="2727252" y="7451"/>
                  </a:lnTo>
                  <a:lnTo>
                    <a:pt x="2730618" y="6259"/>
                  </a:lnTo>
                  <a:lnTo>
                    <a:pt x="2733983" y="5216"/>
                  </a:lnTo>
                  <a:lnTo>
                    <a:pt x="2735738" y="4620"/>
                  </a:lnTo>
                  <a:lnTo>
                    <a:pt x="2737348" y="4173"/>
                  </a:lnTo>
                  <a:lnTo>
                    <a:pt x="2739103" y="3726"/>
                  </a:lnTo>
                  <a:lnTo>
                    <a:pt x="2744370" y="2534"/>
                  </a:lnTo>
                  <a:lnTo>
                    <a:pt x="2751201" y="1280"/>
                  </a:lnTo>
                  <a:lnTo>
                    <a:pt x="2758878" y="332"/>
                  </a:lnTo>
                  <a:lnTo>
                    <a:pt x="2759662" y="332"/>
                  </a:lnTo>
                  <a:lnTo>
                    <a:pt x="2765026" y="0"/>
                  </a:lnTo>
                  <a:lnTo>
                    <a:pt x="2771973" y="0"/>
                  </a:lnTo>
                  <a:lnTo>
                    <a:pt x="2778957" y="332"/>
                  </a:lnTo>
                  <a:lnTo>
                    <a:pt x="2826574" y="13093"/>
                  </a:lnTo>
                  <a:lnTo>
                    <a:pt x="2851464" y="27265"/>
                  </a:lnTo>
                  <a:lnTo>
                    <a:pt x="2852225" y="27265"/>
                  </a:lnTo>
                  <a:lnTo>
                    <a:pt x="2857451" y="31063"/>
                  </a:lnTo>
                  <a:lnTo>
                    <a:pt x="2862356" y="34935"/>
                  </a:lnTo>
                  <a:close/>
                </a:path>
                <a:path w="2874645" h="92075">
                  <a:moveTo>
                    <a:pt x="2852225" y="27265"/>
                  </a:moveTo>
                  <a:lnTo>
                    <a:pt x="2851464" y="27265"/>
                  </a:lnTo>
                  <a:lnTo>
                    <a:pt x="2851610" y="26818"/>
                  </a:lnTo>
                  <a:lnTo>
                    <a:pt x="2852225" y="27265"/>
                  </a:lnTo>
                  <a:close/>
                </a:path>
                <a:path w="2874645" h="92075">
                  <a:moveTo>
                    <a:pt x="2534423" y="57060"/>
                  </a:moveTo>
                  <a:lnTo>
                    <a:pt x="0" y="57060"/>
                  </a:lnTo>
                  <a:lnTo>
                    <a:pt x="0" y="34713"/>
                  </a:lnTo>
                  <a:lnTo>
                    <a:pt x="2534423" y="34713"/>
                  </a:lnTo>
                  <a:lnTo>
                    <a:pt x="2862356" y="34935"/>
                  </a:lnTo>
                  <a:lnTo>
                    <a:pt x="2863114" y="35533"/>
                  </a:lnTo>
                  <a:lnTo>
                    <a:pt x="2868584" y="40226"/>
                  </a:lnTo>
                  <a:lnTo>
                    <a:pt x="2873849" y="45142"/>
                  </a:lnTo>
                  <a:lnTo>
                    <a:pt x="2874288" y="45589"/>
                  </a:lnTo>
                  <a:lnTo>
                    <a:pt x="2873849" y="46036"/>
                  </a:lnTo>
                  <a:lnTo>
                    <a:pt x="2868584" y="50952"/>
                  </a:lnTo>
                  <a:lnTo>
                    <a:pt x="2863114" y="55645"/>
                  </a:lnTo>
                  <a:lnTo>
                    <a:pt x="2861722" y="56743"/>
                  </a:lnTo>
                  <a:lnTo>
                    <a:pt x="2579566" y="56743"/>
                  </a:lnTo>
                  <a:lnTo>
                    <a:pt x="2534423" y="57060"/>
                  </a:lnTo>
                  <a:close/>
                </a:path>
                <a:path w="2874645" h="92075">
                  <a:moveTo>
                    <a:pt x="2772167" y="91622"/>
                  </a:moveTo>
                  <a:lnTo>
                    <a:pt x="2765112" y="91622"/>
                  </a:lnTo>
                  <a:lnTo>
                    <a:pt x="2758159" y="91194"/>
                  </a:lnTo>
                  <a:lnTo>
                    <a:pt x="2733982" y="86408"/>
                  </a:lnTo>
                  <a:lnTo>
                    <a:pt x="2730617" y="85514"/>
                  </a:lnTo>
                  <a:lnTo>
                    <a:pt x="2727252" y="84174"/>
                  </a:lnTo>
                  <a:lnTo>
                    <a:pt x="2721547" y="81790"/>
                  </a:lnTo>
                  <a:lnTo>
                    <a:pt x="2720815" y="81343"/>
                  </a:lnTo>
                  <a:lnTo>
                    <a:pt x="2720084" y="81045"/>
                  </a:lnTo>
                  <a:lnTo>
                    <a:pt x="2714524" y="78215"/>
                  </a:lnTo>
                  <a:lnTo>
                    <a:pt x="2712183" y="76874"/>
                  </a:lnTo>
                  <a:lnTo>
                    <a:pt x="2711013" y="76278"/>
                  </a:lnTo>
                  <a:lnTo>
                    <a:pt x="2709842" y="75533"/>
                  </a:lnTo>
                  <a:lnTo>
                    <a:pt x="2707501" y="74192"/>
                  </a:lnTo>
                  <a:lnTo>
                    <a:pt x="2706916" y="73894"/>
                  </a:lnTo>
                  <a:lnTo>
                    <a:pt x="2706184" y="73447"/>
                  </a:lnTo>
                  <a:lnTo>
                    <a:pt x="2705599" y="73000"/>
                  </a:lnTo>
                  <a:lnTo>
                    <a:pt x="2704867" y="72553"/>
                  </a:lnTo>
                  <a:lnTo>
                    <a:pt x="2703551" y="71511"/>
                  </a:lnTo>
                  <a:lnTo>
                    <a:pt x="2660391" y="60337"/>
                  </a:lnTo>
                  <a:lnTo>
                    <a:pt x="2597517" y="56743"/>
                  </a:lnTo>
                  <a:lnTo>
                    <a:pt x="2861722" y="56743"/>
                  </a:lnTo>
                  <a:lnTo>
                    <a:pt x="2826720" y="78531"/>
                  </a:lnTo>
                  <a:lnTo>
                    <a:pt x="2786176" y="90487"/>
                  </a:lnTo>
                  <a:lnTo>
                    <a:pt x="2779514" y="91194"/>
                  </a:lnTo>
                  <a:lnTo>
                    <a:pt x="2779808" y="91194"/>
                  </a:lnTo>
                  <a:lnTo>
                    <a:pt x="2772167" y="916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97993" y="7084900"/>
              <a:ext cx="213457" cy="256686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89510" y="7131083"/>
              <a:ext cx="186537" cy="164619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8828861" y="7194100"/>
              <a:ext cx="630555" cy="26670"/>
            </a:xfrm>
            <a:custGeom>
              <a:avLst/>
              <a:gdLst/>
              <a:ahLst/>
              <a:cxnLst/>
              <a:rect l="l" t="t" r="r" b="b"/>
              <a:pathLst>
                <a:path w="630554" h="26670">
                  <a:moveTo>
                    <a:pt x="315138" y="26666"/>
                  </a:moveTo>
                  <a:lnTo>
                    <a:pt x="0" y="13407"/>
                  </a:lnTo>
                  <a:lnTo>
                    <a:pt x="315138" y="0"/>
                  </a:lnTo>
                  <a:lnTo>
                    <a:pt x="630277" y="13407"/>
                  </a:lnTo>
                  <a:lnTo>
                    <a:pt x="315138" y="266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7373454" y="1000156"/>
            <a:ext cx="29070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35" b="0">
                <a:solidFill>
                  <a:srgbClr val="000000"/>
                </a:solidFill>
                <a:latin typeface="Tahoma"/>
                <a:cs typeface="Tahoma"/>
              </a:rPr>
              <a:t>Presentation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036812" y="6401186"/>
            <a:ext cx="15246985" cy="3549650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dirty="0" sz="4000" spc="130">
                <a:latin typeface="Tahoma"/>
                <a:cs typeface="Tahoma"/>
              </a:rPr>
              <a:t>By</a:t>
            </a:r>
            <a:r>
              <a:rPr dirty="0" sz="4000" spc="295">
                <a:latin typeface="Tahoma"/>
                <a:cs typeface="Tahoma"/>
              </a:rPr>
              <a:t> </a:t>
            </a:r>
            <a:r>
              <a:rPr dirty="0" sz="4000" spc="-25" b="1">
                <a:latin typeface="Tahoma"/>
                <a:cs typeface="Tahoma"/>
              </a:rPr>
              <a:t>OLHA</a:t>
            </a:r>
            <a:r>
              <a:rPr dirty="0" sz="4000" spc="-400" b="1">
                <a:latin typeface="Tahoma"/>
                <a:cs typeface="Tahoma"/>
              </a:rPr>
              <a:t> </a:t>
            </a:r>
            <a:r>
              <a:rPr dirty="0" sz="4000" spc="-295" b="1">
                <a:latin typeface="Tahoma"/>
                <a:cs typeface="Tahoma"/>
              </a:rPr>
              <a:t>L.</a:t>
            </a:r>
            <a:r>
              <a:rPr dirty="0" sz="4000" spc="-400" b="1">
                <a:latin typeface="Tahoma"/>
                <a:cs typeface="Tahoma"/>
              </a:rPr>
              <a:t> </a:t>
            </a:r>
            <a:r>
              <a:rPr dirty="0" sz="4000" spc="-20" b="1">
                <a:latin typeface="Tahoma"/>
                <a:cs typeface="Tahoma"/>
              </a:rPr>
              <a:t>FAST</a:t>
            </a:r>
            <a:endParaRPr sz="4000">
              <a:latin typeface="Tahoma"/>
              <a:cs typeface="Tahoma"/>
            </a:endParaRPr>
          </a:p>
          <a:p>
            <a:pPr marL="612775" marR="604520" indent="813435">
              <a:lnSpc>
                <a:spcPct val="115599"/>
              </a:lnSpc>
            </a:pPr>
            <a:r>
              <a:rPr dirty="0" sz="4000">
                <a:latin typeface="Tahoma"/>
                <a:cs typeface="Tahoma"/>
              </a:rPr>
              <a:t>Candidate</a:t>
            </a:r>
            <a:r>
              <a:rPr dirty="0" sz="4000" spc="-300">
                <a:latin typeface="Tahoma"/>
                <a:cs typeface="Tahoma"/>
              </a:rPr>
              <a:t> </a:t>
            </a:r>
            <a:r>
              <a:rPr dirty="0" sz="4000" spc="50">
                <a:latin typeface="Tahoma"/>
                <a:cs typeface="Tahoma"/>
              </a:rPr>
              <a:t>of</a:t>
            </a:r>
            <a:r>
              <a:rPr dirty="0" sz="4000" spc="-295">
                <a:latin typeface="Tahoma"/>
                <a:cs typeface="Tahoma"/>
              </a:rPr>
              <a:t> </a:t>
            </a:r>
            <a:r>
              <a:rPr dirty="0" sz="4000" spc="-25">
                <a:latin typeface="Tahoma"/>
                <a:cs typeface="Tahoma"/>
              </a:rPr>
              <a:t>Sciences</a:t>
            </a:r>
            <a:r>
              <a:rPr dirty="0" sz="4000" spc="-300">
                <a:latin typeface="Tahoma"/>
                <a:cs typeface="Tahoma"/>
              </a:rPr>
              <a:t> </a:t>
            </a:r>
            <a:r>
              <a:rPr dirty="0" sz="4000" spc="-100">
                <a:latin typeface="Tahoma"/>
                <a:cs typeface="Tahoma"/>
              </a:rPr>
              <a:t>(Pedagogics),</a:t>
            </a:r>
            <a:r>
              <a:rPr dirty="0" sz="4000" spc="-295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Associate</a:t>
            </a:r>
            <a:r>
              <a:rPr dirty="0" sz="4000" spc="-295">
                <a:latin typeface="Tahoma"/>
                <a:cs typeface="Tahoma"/>
              </a:rPr>
              <a:t> </a:t>
            </a:r>
            <a:r>
              <a:rPr dirty="0" sz="4000" spc="-10">
                <a:latin typeface="Tahoma"/>
                <a:cs typeface="Tahoma"/>
              </a:rPr>
              <a:t>Professor, </a:t>
            </a:r>
            <a:r>
              <a:rPr dirty="0" sz="4000" spc="60">
                <a:latin typeface="Tahoma"/>
                <a:cs typeface="Tahoma"/>
              </a:rPr>
              <a:t>Vice-</a:t>
            </a:r>
            <a:r>
              <a:rPr dirty="0" sz="4000" spc="65">
                <a:latin typeface="Tahoma"/>
                <a:cs typeface="Tahoma"/>
              </a:rPr>
              <a:t>Rector</a:t>
            </a:r>
            <a:r>
              <a:rPr dirty="0" sz="4000" spc="-425">
                <a:latin typeface="Tahoma"/>
                <a:cs typeface="Tahoma"/>
              </a:rPr>
              <a:t> </a:t>
            </a:r>
            <a:r>
              <a:rPr dirty="0" sz="4000" spc="90">
                <a:latin typeface="Tahoma"/>
                <a:cs typeface="Tahoma"/>
              </a:rPr>
              <a:t>for</a:t>
            </a:r>
            <a:r>
              <a:rPr dirty="0" sz="4000" spc="-420">
                <a:latin typeface="Tahoma"/>
                <a:cs typeface="Tahoma"/>
              </a:rPr>
              <a:t> </a:t>
            </a:r>
            <a:r>
              <a:rPr dirty="0" sz="4000" spc="-50">
                <a:latin typeface="Tahoma"/>
                <a:cs typeface="Tahoma"/>
              </a:rPr>
              <a:t>Research,</a:t>
            </a:r>
            <a:r>
              <a:rPr dirty="0" sz="4000" spc="-425">
                <a:latin typeface="Tahoma"/>
                <a:cs typeface="Tahoma"/>
              </a:rPr>
              <a:t> </a:t>
            </a:r>
            <a:r>
              <a:rPr dirty="0" sz="4000" spc="-40">
                <a:latin typeface="Tahoma"/>
                <a:cs typeface="Tahoma"/>
              </a:rPr>
              <a:t>Teaching</a:t>
            </a:r>
            <a:r>
              <a:rPr dirty="0" sz="4000" spc="-420">
                <a:latin typeface="Tahoma"/>
                <a:cs typeface="Tahoma"/>
              </a:rPr>
              <a:t> </a:t>
            </a:r>
            <a:r>
              <a:rPr dirty="0" sz="4000" spc="-40">
                <a:latin typeface="Tahoma"/>
                <a:cs typeface="Tahoma"/>
              </a:rPr>
              <a:t>and</a:t>
            </a:r>
            <a:r>
              <a:rPr dirty="0" sz="4000" spc="-425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International</a:t>
            </a:r>
            <a:r>
              <a:rPr dirty="0" sz="4000" spc="-420">
                <a:latin typeface="Tahoma"/>
                <a:cs typeface="Tahoma"/>
              </a:rPr>
              <a:t> </a:t>
            </a:r>
            <a:r>
              <a:rPr dirty="0" sz="4000" spc="-10">
                <a:latin typeface="Tahoma"/>
                <a:cs typeface="Tahoma"/>
              </a:rPr>
              <a:t>Relations,</a:t>
            </a:r>
            <a:endParaRPr sz="4000">
              <a:latin typeface="Tahoma"/>
              <a:cs typeface="Tahoma"/>
            </a:endParaRPr>
          </a:p>
          <a:p>
            <a:pPr marL="2662555" marR="5080" indent="-2650490">
              <a:lnSpc>
                <a:spcPct val="115599"/>
              </a:lnSpc>
            </a:pPr>
            <a:r>
              <a:rPr dirty="0" sz="4000" spc="80">
                <a:latin typeface="Tahoma"/>
                <a:cs typeface="Tahoma"/>
              </a:rPr>
              <a:t>Municipal</a:t>
            </a:r>
            <a:r>
              <a:rPr dirty="0" sz="4000" spc="-375">
                <a:latin typeface="Tahoma"/>
                <a:cs typeface="Tahoma"/>
              </a:rPr>
              <a:t> </a:t>
            </a:r>
            <a:r>
              <a:rPr dirty="0" sz="4000" spc="60">
                <a:latin typeface="Tahoma"/>
                <a:cs typeface="Tahoma"/>
              </a:rPr>
              <a:t>Higher</a:t>
            </a:r>
            <a:r>
              <a:rPr dirty="0" sz="4000" spc="-370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Educational</a:t>
            </a:r>
            <a:r>
              <a:rPr dirty="0" sz="4000" spc="-370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Institution</a:t>
            </a:r>
            <a:r>
              <a:rPr dirty="0" sz="4000" spc="-370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“Lutsk</a:t>
            </a:r>
            <a:r>
              <a:rPr dirty="0" sz="4000" spc="-375">
                <a:latin typeface="Tahoma"/>
                <a:cs typeface="Tahoma"/>
              </a:rPr>
              <a:t> </a:t>
            </a:r>
            <a:r>
              <a:rPr dirty="0" sz="4000" spc="-10">
                <a:latin typeface="Tahoma"/>
                <a:cs typeface="Tahoma"/>
              </a:rPr>
              <a:t>Pedagogical</a:t>
            </a:r>
            <a:r>
              <a:rPr dirty="0" sz="4000" spc="-370">
                <a:latin typeface="Tahoma"/>
                <a:cs typeface="Tahoma"/>
              </a:rPr>
              <a:t> </a:t>
            </a:r>
            <a:r>
              <a:rPr dirty="0" sz="4000" spc="-10">
                <a:latin typeface="Tahoma"/>
                <a:cs typeface="Tahoma"/>
              </a:rPr>
              <a:t>College” </a:t>
            </a:r>
            <a:r>
              <a:rPr dirty="0" sz="4000" spc="50">
                <a:latin typeface="Tahoma"/>
                <a:cs typeface="Tahoma"/>
              </a:rPr>
              <a:t>of</a:t>
            </a:r>
            <a:r>
              <a:rPr dirty="0" sz="4000" spc="-430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the</a:t>
            </a:r>
            <a:r>
              <a:rPr dirty="0" sz="4000" spc="-430">
                <a:latin typeface="Tahoma"/>
                <a:cs typeface="Tahoma"/>
              </a:rPr>
              <a:t> </a:t>
            </a:r>
            <a:r>
              <a:rPr dirty="0" sz="4000" spc="95">
                <a:latin typeface="Tahoma"/>
                <a:cs typeface="Tahoma"/>
              </a:rPr>
              <a:t>Volyn</a:t>
            </a:r>
            <a:r>
              <a:rPr dirty="0" sz="4000" spc="-430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Regional</a:t>
            </a:r>
            <a:r>
              <a:rPr dirty="0" sz="4000" spc="-430">
                <a:latin typeface="Tahoma"/>
                <a:cs typeface="Tahoma"/>
              </a:rPr>
              <a:t> </a:t>
            </a:r>
            <a:r>
              <a:rPr dirty="0" sz="4000">
                <a:latin typeface="Tahoma"/>
                <a:cs typeface="Tahoma"/>
              </a:rPr>
              <a:t>Council,</a:t>
            </a:r>
            <a:r>
              <a:rPr dirty="0" sz="4000" spc="-430">
                <a:latin typeface="Tahoma"/>
                <a:cs typeface="Tahoma"/>
              </a:rPr>
              <a:t> </a:t>
            </a:r>
            <a:r>
              <a:rPr dirty="0" sz="4000" spc="-35">
                <a:latin typeface="Tahoma"/>
                <a:cs typeface="Tahoma"/>
              </a:rPr>
              <a:t>Lutsk,</a:t>
            </a:r>
            <a:r>
              <a:rPr dirty="0" sz="4000" spc="-430">
                <a:latin typeface="Tahoma"/>
                <a:cs typeface="Tahoma"/>
              </a:rPr>
              <a:t> </a:t>
            </a:r>
            <a:r>
              <a:rPr dirty="0" sz="4000" spc="60">
                <a:latin typeface="Tahoma"/>
                <a:cs typeface="Tahoma"/>
              </a:rPr>
              <a:t>Ukraine</a:t>
            </a:r>
            <a:endParaRPr sz="4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E3E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4296410" cy="3810635"/>
            <a:chOff x="0" y="0"/>
            <a:chExt cx="4296410" cy="3810635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3622675" cy="2712085"/>
            </a:xfrm>
            <a:custGeom>
              <a:avLst/>
              <a:gdLst/>
              <a:ahLst/>
              <a:cxnLst/>
              <a:rect l="l" t="t" r="r" b="b"/>
              <a:pathLst>
                <a:path w="3622675" h="2712085">
                  <a:moveTo>
                    <a:pt x="1138024" y="2711577"/>
                  </a:moveTo>
                  <a:lnTo>
                    <a:pt x="0" y="1469614"/>
                  </a:lnTo>
                  <a:lnTo>
                    <a:pt x="0" y="0"/>
                  </a:lnTo>
                  <a:lnTo>
                    <a:pt x="3622507" y="0"/>
                  </a:lnTo>
                  <a:lnTo>
                    <a:pt x="1138024" y="2711577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2040255" cy="2705100"/>
            </a:xfrm>
            <a:custGeom>
              <a:avLst/>
              <a:gdLst/>
              <a:ahLst/>
              <a:cxnLst/>
              <a:rect l="l" t="t" r="r" b="b"/>
              <a:pathLst>
                <a:path w="2040255" h="2705100">
                  <a:moveTo>
                    <a:pt x="1132114" y="2704757"/>
                  </a:moveTo>
                  <a:lnTo>
                    <a:pt x="0" y="1469470"/>
                  </a:lnTo>
                  <a:lnTo>
                    <a:pt x="0" y="0"/>
                  </a:lnTo>
                  <a:lnTo>
                    <a:pt x="504479" y="0"/>
                  </a:lnTo>
                  <a:lnTo>
                    <a:pt x="2040056" y="1713614"/>
                  </a:lnTo>
                  <a:lnTo>
                    <a:pt x="1132114" y="2704757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0"/>
              <a:ext cx="4296410" cy="3810635"/>
            </a:xfrm>
            <a:custGeom>
              <a:avLst/>
              <a:gdLst/>
              <a:ahLst/>
              <a:cxnLst/>
              <a:rect l="l" t="t" r="r" b="b"/>
              <a:pathLst>
                <a:path w="4296410" h="3810635">
                  <a:moveTo>
                    <a:pt x="1488162" y="3064388"/>
                  </a:moveTo>
                  <a:lnTo>
                    <a:pt x="802491" y="3064388"/>
                  </a:lnTo>
                  <a:lnTo>
                    <a:pt x="3620222" y="0"/>
                  </a:lnTo>
                  <a:lnTo>
                    <a:pt x="4295858" y="0"/>
                  </a:lnTo>
                  <a:lnTo>
                    <a:pt x="1488162" y="3064388"/>
                  </a:lnTo>
                  <a:close/>
                </a:path>
                <a:path w="4296410" h="3810635">
                  <a:moveTo>
                    <a:pt x="804960" y="3810051"/>
                  </a:moveTo>
                  <a:lnTo>
                    <a:pt x="800020" y="3810051"/>
                  </a:lnTo>
                  <a:lnTo>
                    <a:pt x="0" y="2937105"/>
                  </a:lnTo>
                  <a:lnTo>
                    <a:pt x="0" y="2188747"/>
                  </a:lnTo>
                  <a:lnTo>
                    <a:pt x="802491" y="3064388"/>
                  </a:lnTo>
                  <a:lnTo>
                    <a:pt x="1488162" y="3064388"/>
                  </a:lnTo>
                  <a:lnTo>
                    <a:pt x="804960" y="3810051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13172537" y="7727588"/>
            <a:ext cx="5115560" cy="2559685"/>
            <a:chOff x="13172537" y="7727588"/>
            <a:chExt cx="5115560" cy="2559685"/>
          </a:xfrm>
        </p:grpSpPr>
        <p:sp>
          <p:nvSpPr>
            <p:cNvPr id="8" name="object 8" descr=""/>
            <p:cNvSpPr/>
            <p:nvPr/>
          </p:nvSpPr>
          <p:spPr>
            <a:xfrm>
              <a:off x="13172537" y="7728441"/>
              <a:ext cx="5115560" cy="2559050"/>
            </a:xfrm>
            <a:custGeom>
              <a:avLst/>
              <a:gdLst/>
              <a:ahLst/>
              <a:cxnLst/>
              <a:rect l="l" t="t" r="r" b="b"/>
              <a:pathLst>
                <a:path w="5115559" h="2559050">
                  <a:moveTo>
                    <a:pt x="0" y="2558557"/>
                  </a:moveTo>
                  <a:lnTo>
                    <a:pt x="5115460" y="2558557"/>
                  </a:lnTo>
                  <a:lnTo>
                    <a:pt x="5115460" y="1758361"/>
                  </a:lnTo>
                  <a:lnTo>
                    <a:pt x="3356245" y="0"/>
                  </a:lnTo>
                  <a:lnTo>
                    <a:pt x="3356245" y="621487"/>
                  </a:lnTo>
                  <a:lnTo>
                    <a:pt x="3355391" y="621487"/>
                  </a:lnTo>
                  <a:lnTo>
                    <a:pt x="0" y="2558557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527928" y="7727588"/>
              <a:ext cx="1760220" cy="2387600"/>
            </a:xfrm>
            <a:custGeom>
              <a:avLst/>
              <a:gdLst/>
              <a:ahLst/>
              <a:cxnLst/>
              <a:rect l="l" t="t" r="r" b="b"/>
              <a:pathLst>
                <a:path w="1760219" h="2387600">
                  <a:moveTo>
                    <a:pt x="1760069" y="2387314"/>
                  </a:moveTo>
                  <a:lnTo>
                    <a:pt x="1760069" y="1759215"/>
                  </a:lnTo>
                  <a:lnTo>
                    <a:pt x="0" y="0"/>
                  </a:lnTo>
                  <a:lnTo>
                    <a:pt x="0" y="622340"/>
                  </a:lnTo>
                  <a:lnTo>
                    <a:pt x="1760069" y="2387314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601018" y="8405058"/>
              <a:ext cx="687070" cy="1082040"/>
            </a:xfrm>
            <a:custGeom>
              <a:avLst/>
              <a:gdLst/>
              <a:ahLst/>
              <a:cxnLst/>
              <a:rect l="l" t="t" r="r" b="b"/>
              <a:pathLst>
                <a:path w="687069" h="1082040">
                  <a:moveTo>
                    <a:pt x="686979" y="1081744"/>
                  </a:moveTo>
                  <a:lnTo>
                    <a:pt x="686979" y="0"/>
                  </a:lnTo>
                  <a:lnTo>
                    <a:pt x="0" y="394765"/>
                  </a:lnTo>
                  <a:lnTo>
                    <a:pt x="686979" y="1081744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290949" y="6147826"/>
            <a:ext cx="3844290" cy="3883660"/>
            <a:chOff x="290949" y="6147826"/>
            <a:chExt cx="3844290" cy="3883660"/>
          </a:xfrm>
        </p:grpSpPr>
        <p:sp>
          <p:nvSpPr>
            <p:cNvPr id="12" name="object 12" descr=""/>
            <p:cNvSpPr/>
            <p:nvPr/>
          </p:nvSpPr>
          <p:spPr>
            <a:xfrm>
              <a:off x="290944" y="6779310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60" h="3252470">
                  <a:moveTo>
                    <a:pt x="3172180" y="3220682"/>
                  </a:moveTo>
                  <a:lnTo>
                    <a:pt x="3164471" y="3198660"/>
                  </a:lnTo>
                  <a:lnTo>
                    <a:pt x="3141446" y="3188335"/>
                  </a:lnTo>
                  <a:lnTo>
                    <a:pt x="76123" y="3136976"/>
                  </a:lnTo>
                  <a:lnTo>
                    <a:pt x="74510" y="2579370"/>
                  </a:lnTo>
                  <a:lnTo>
                    <a:pt x="75831" y="2073744"/>
                  </a:lnTo>
                  <a:lnTo>
                    <a:pt x="79832" y="1564500"/>
                  </a:lnTo>
                  <a:lnTo>
                    <a:pt x="86499" y="1054265"/>
                  </a:lnTo>
                  <a:lnTo>
                    <a:pt x="95897" y="542455"/>
                  </a:lnTo>
                  <a:lnTo>
                    <a:pt x="107962" y="30721"/>
                  </a:lnTo>
                  <a:lnTo>
                    <a:pt x="98577" y="7658"/>
                  </a:lnTo>
                  <a:lnTo>
                    <a:pt x="54762" y="7696"/>
                  </a:lnTo>
                  <a:lnTo>
                    <a:pt x="31597" y="570712"/>
                  </a:lnTo>
                  <a:lnTo>
                    <a:pt x="21767" y="1125321"/>
                  </a:lnTo>
                  <a:lnTo>
                    <a:pt x="15494" y="1634502"/>
                  </a:lnTo>
                  <a:lnTo>
                    <a:pt x="11887" y="2144788"/>
                  </a:lnTo>
                  <a:lnTo>
                    <a:pt x="10934" y="2656700"/>
                  </a:lnTo>
                  <a:lnTo>
                    <a:pt x="12547" y="3143783"/>
                  </a:lnTo>
                  <a:lnTo>
                    <a:pt x="7658" y="3145815"/>
                  </a:lnTo>
                  <a:lnTo>
                    <a:pt x="0" y="3167596"/>
                  </a:lnTo>
                  <a:lnTo>
                    <a:pt x="7696" y="3189617"/>
                  </a:lnTo>
                  <a:lnTo>
                    <a:pt x="30734" y="3199942"/>
                  </a:lnTo>
                  <a:lnTo>
                    <a:pt x="3141446" y="3252063"/>
                  </a:lnTo>
                  <a:lnTo>
                    <a:pt x="3164509" y="3242462"/>
                  </a:lnTo>
                  <a:lnTo>
                    <a:pt x="3172180" y="3220682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20128" y="6492430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60" h="3252470">
                  <a:moveTo>
                    <a:pt x="3172168" y="3220682"/>
                  </a:moveTo>
                  <a:lnTo>
                    <a:pt x="3164471" y="3198660"/>
                  </a:lnTo>
                  <a:lnTo>
                    <a:pt x="3141446" y="3188347"/>
                  </a:lnTo>
                  <a:lnTo>
                    <a:pt x="76123" y="3136989"/>
                  </a:lnTo>
                  <a:lnTo>
                    <a:pt x="74510" y="2579382"/>
                  </a:lnTo>
                  <a:lnTo>
                    <a:pt x="75831" y="2073757"/>
                  </a:lnTo>
                  <a:lnTo>
                    <a:pt x="79832" y="1564513"/>
                  </a:lnTo>
                  <a:lnTo>
                    <a:pt x="86499" y="1054277"/>
                  </a:lnTo>
                  <a:lnTo>
                    <a:pt x="95897" y="542467"/>
                  </a:lnTo>
                  <a:lnTo>
                    <a:pt x="107950" y="30734"/>
                  </a:lnTo>
                  <a:lnTo>
                    <a:pt x="98577" y="7670"/>
                  </a:lnTo>
                  <a:lnTo>
                    <a:pt x="54762" y="7708"/>
                  </a:lnTo>
                  <a:lnTo>
                    <a:pt x="31597" y="570725"/>
                  </a:lnTo>
                  <a:lnTo>
                    <a:pt x="21767" y="1125334"/>
                  </a:lnTo>
                  <a:lnTo>
                    <a:pt x="15494" y="1634515"/>
                  </a:lnTo>
                  <a:lnTo>
                    <a:pt x="11887" y="2144801"/>
                  </a:lnTo>
                  <a:lnTo>
                    <a:pt x="10934" y="2656713"/>
                  </a:lnTo>
                  <a:lnTo>
                    <a:pt x="12534" y="3143796"/>
                  </a:lnTo>
                  <a:lnTo>
                    <a:pt x="7658" y="3145828"/>
                  </a:lnTo>
                  <a:lnTo>
                    <a:pt x="0" y="3167608"/>
                  </a:lnTo>
                  <a:lnTo>
                    <a:pt x="7696" y="3189630"/>
                  </a:lnTo>
                  <a:lnTo>
                    <a:pt x="30721" y="3199942"/>
                  </a:lnTo>
                  <a:lnTo>
                    <a:pt x="3141446" y="3252076"/>
                  </a:lnTo>
                  <a:lnTo>
                    <a:pt x="3164509" y="3242475"/>
                  </a:lnTo>
                  <a:lnTo>
                    <a:pt x="3172168" y="3220682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62596" y="6147828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60" h="3252470">
                  <a:moveTo>
                    <a:pt x="3172269" y="3220821"/>
                  </a:moveTo>
                  <a:lnTo>
                    <a:pt x="3164560" y="3198787"/>
                  </a:lnTo>
                  <a:lnTo>
                    <a:pt x="3141535" y="3188474"/>
                  </a:lnTo>
                  <a:lnTo>
                    <a:pt x="76212" y="3137116"/>
                  </a:lnTo>
                  <a:lnTo>
                    <a:pt x="74599" y="2579382"/>
                  </a:lnTo>
                  <a:lnTo>
                    <a:pt x="75920" y="2073757"/>
                  </a:lnTo>
                  <a:lnTo>
                    <a:pt x="79933" y="1564513"/>
                  </a:lnTo>
                  <a:lnTo>
                    <a:pt x="86601" y="1054277"/>
                  </a:lnTo>
                  <a:lnTo>
                    <a:pt x="95999" y="542467"/>
                  </a:lnTo>
                  <a:lnTo>
                    <a:pt x="108051" y="30734"/>
                  </a:lnTo>
                  <a:lnTo>
                    <a:pt x="98666" y="7670"/>
                  </a:lnTo>
                  <a:lnTo>
                    <a:pt x="54864" y="7708"/>
                  </a:lnTo>
                  <a:lnTo>
                    <a:pt x="31686" y="570725"/>
                  </a:lnTo>
                  <a:lnTo>
                    <a:pt x="21856" y="1125334"/>
                  </a:lnTo>
                  <a:lnTo>
                    <a:pt x="15595" y="1634515"/>
                  </a:lnTo>
                  <a:lnTo>
                    <a:pt x="11976" y="2144801"/>
                  </a:lnTo>
                  <a:lnTo>
                    <a:pt x="11023" y="2656713"/>
                  </a:lnTo>
                  <a:lnTo>
                    <a:pt x="12636" y="3143847"/>
                  </a:lnTo>
                  <a:lnTo>
                    <a:pt x="7683" y="3145879"/>
                  </a:lnTo>
                  <a:lnTo>
                    <a:pt x="0" y="3167634"/>
                  </a:lnTo>
                  <a:lnTo>
                    <a:pt x="7721" y="3189694"/>
                  </a:lnTo>
                  <a:lnTo>
                    <a:pt x="30822" y="3200069"/>
                  </a:lnTo>
                  <a:lnTo>
                    <a:pt x="3141535" y="3252203"/>
                  </a:lnTo>
                  <a:lnTo>
                    <a:pt x="3164598" y="3242602"/>
                  </a:lnTo>
                  <a:lnTo>
                    <a:pt x="3172269" y="3220821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14209777" y="274585"/>
            <a:ext cx="3844290" cy="3883660"/>
            <a:chOff x="14209777" y="274585"/>
            <a:chExt cx="3844290" cy="3883660"/>
          </a:xfrm>
        </p:grpSpPr>
        <p:sp>
          <p:nvSpPr>
            <p:cNvPr id="16" name="object 16" descr=""/>
            <p:cNvSpPr/>
            <p:nvPr/>
          </p:nvSpPr>
          <p:spPr>
            <a:xfrm>
              <a:off x="14881518" y="274585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59" h="3252470">
                  <a:moveTo>
                    <a:pt x="3172168" y="84467"/>
                  </a:moveTo>
                  <a:lnTo>
                    <a:pt x="3164471" y="62445"/>
                  </a:lnTo>
                  <a:lnTo>
                    <a:pt x="3141446" y="52133"/>
                  </a:lnTo>
                  <a:lnTo>
                    <a:pt x="30721" y="0"/>
                  </a:lnTo>
                  <a:lnTo>
                    <a:pt x="7658" y="9601"/>
                  </a:lnTo>
                  <a:lnTo>
                    <a:pt x="0" y="31381"/>
                  </a:lnTo>
                  <a:lnTo>
                    <a:pt x="7696" y="53416"/>
                  </a:lnTo>
                  <a:lnTo>
                    <a:pt x="30721" y="63728"/>
                  </a:lnTo>
                  <a:lnTo>
                    <a:pt x="3096031" y="115100"/>
                  </a:lnTo>
                  <a:lnTo>
                    <a:pt x="3097657" y="672693"/>
                  </a:lnTo>
                  <a:lnTo>
                    <a:pt x="3096336" y="1178318"/>
                  </a:lnTo>
                  <a:lnTo>
                    <a:pt x="3092335" y="1687563"/>
                  </a:lnTo>
                  <a:lnTo>
                    <a:pt x="3085668" y="2197798"/>
                  </a:lnTo>
                  <a:lnTo>
                    <a:pt x="3076270" y="2709608"/>
                  </a:lnTo>
                  <a:lnTo>
                    <a:pt x="3064218" y="3221342"/>
                  </a:lnTo>
                  <a:lnTo>
                    <a:pt x="3073603" y="3244405"/>
                  </a:lnTo>
                  <a:lnTo>
                    <a:pt x="3117405" y="3244367"/>
                  </a:lnTo>
                  <a:lnTo>
                    <a:pt x="3140570" y="2681351"/>
                  </a:lnTo>
                  <a:lnTo>
                    <a:pt x="3150412" y="2126742"/>
                  </a:lnTo>
                  <a:lnTo>
                    <a:pt x="3156674" y="1617560"/>
                  </a:lnTo>
                  <a:lnTo>
                    <a:pt x="3160280" y="1107274"/>
                  </a:lnTo>
                  <a:lnTo>
                    <a:pt x="3161246" y="595363"/>
                  </a:lnTo>
                  <a:lnTo>
                    <a:pt x="3159620" y="108292"/>
                  </a:lnTo>
                  <a:lnTo>
                    <a:pt x="3164509" y="106248"/>
                  </a:lnTo>
                  <a:lnTo>
                    <a:pt x="3172168" y="84467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4552334" y="561466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59" h="3252470">
                  <a:moveTo>
                    <a:pt x="3172180" y="84455"/>
                  </a:moveTo>
                  <a:lnTo>
                    <a:pt x="3164471" y="62433"/>
                  </a:lnTo>
                  <a:lnTo>
                    <a:pt x="3141446" y="52120"/>
                  </a:lnTo>
                  <a:lnTo>
                    <a:pt x="30734" y="0"/>
                  </a:lnTo>
                  <a:lnTo>
                    <a:pt x="7658" y="9588"/>
                  </a:lnTo>
                  <a:lnTo>
                    <a:pt x="0" y="31381"/>
                  </a:lnTo>
                  <a:lnTo>
                    <a:pt x="7696" y="53403"/>
                  </a:lnTo>
                  <a:lnTo>
                    <a:pt x="30734" y="63715"/>
                  </a:lnTo>
                  <a:lnTo>
                    <a:pt x="3096044" y="115087"/>
                  </a:lnTo>
                  <a:lnTo>
                    <a:pt x="3097657" y="672680"/>
                  </a:lnTo>
                  <a:lnTo>
                    <a:pt x="3096336" y="1178318"/>
                  </a:lnTo>
                  <a:lnTo>
                    <a:pt x="3092335" y="1687550"/>
                  </a:lnTo>
                  <a:lnTo>
                    <a:pt x="3085668" y="2197785"/>
                  </a:lnTo>
                  <a:lnTo>
                    <a:pt x="3076270" y="2709595"/>
                  </a:lnTo>
                  <a:lnTo>
                    <a:pt x="3064218" y="3221329"/>
                  </a:lnTo>
                  <a:lnTo>
                    <a:pt x="3073603" y="3244392"/>
                  </a:lnTo>
                  <a:lnTo>
                    <a:pt x="3117405" y="3244367"/>
                  </a:lnTo>
                  <a:lnTo>
                    <a:pt x="3140583" y="2681338"/>
                  </a:lnTo>
                  <a:lnTo>
                    <a:pt x="3150412" y="2126729"/>
                  </a:lnTo>
                  <a:lnTo>
                    <a:pt x="3156674" y="1617560"/>
                  </a:lnTo>
                  <a:lnTo>
                    <a:pt x="3160280" y="1107262"/>
                  </a:lnTo>
                  <a:lnTo>
                    <a:pt x="3161246" y="595350"/>
                  </a:lnTo>
                  <a:lnTo>
                    <a:pt x="3159620" y="108280"/>
                  </a:lnTo>
                  <a:lnTo>
                    <a:pt x="3164509" y="106248"/>
                  </a:lnTo>
                  <a:lnTo>
                    <a:pt x="3172180" y="84455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4209777" y="905941"/>
              <a:ext cx="3172460" cy="3252470"/>
            </a:xfrm>
            <a:custGeom>
              <a:avLst/>
              <a:gdLst/>
              <a:ahLst/>
              <a:cxnLst/>
              <a:rect l="l" t="t" r="r" b="b"/>
              <a:pathLst>
                <a:path w="3172459" h="3252470">
                  <a:moveTo>
                    <a:pt x="3172269" y="84556"/>
                  </a:moveTo>
                  <a:lnTo>
                    <a:pt x="3164548" y="62509"/>
                  </a:lnTo>
                  <a:lnTo>
                    <a:pt x="3141446" y="52120"/>
                  </a:lnTo>
                  <a:lnTo>
                    <a:pt x="30721" y="0"/>
                  </a:lnTo>
                  <a:lnTo>
                    <a:pt x="7658" y="9588"/>
                  </a:lnTo>
                  <a:lnTo>
                    <a:pt x="0" y="31381"/>
                  </a:lnTo>
                  <a:lnTo>
                    <a:pt x="7696" y="53403"/>
                  </a:lnTo>
                  <a:lnTo>
                    <a:pt x="30721" y="63715"/>
                  </a:lnTo>
                  <a:lnTo>
                    <a:pt x="3096031" y="115087"/>
                  </a:lnTo>
                  <a:lnTo>
                    <a:pt x="3097657" y="672807"/>
                  </a:lnTo>
                  <a:lnTo>
                    <a:pt x="3096336" y="1178445"/>
                  </a:lnTo>
                  <a:lnTo>
                    <a:pt x="3092335" y="1687677"/>
                  </a:lnTo>
                  <a:lnTo>
                    <a:pt x="3085668" y="2197912"/>
                  </a:lnTo>
                  <a:lnTo>
                    <a:pt x="3076270" y="2709722"/>
                  </a:lnTo>
                  <a:lnTo>
                    <a:pt x="3064218" y="3221456"/>
                  </a:lnTo>
                  <a:lnTo>
                    <a:pt x="3073590" y="3244519"/>
                  </a:lnTo>
                  <a:lnTo>
                    <a:pt x="3117405" y="3244494"/>
                  </a:lnTo>
                  <a:lnTo>
                    <a:pt x="3140570" y="2681465"/>
                  </a:lnTo>
                  <a:lnTo>
                    <a:pt x="3150400" y="2126856"/>
                  </a:lnTo>
                  <a:lnTo>
                    <a:pt x="3156674" y="1617687"/>
                  </a:lnTo>
                  <a:lnTo>
                    <a:pt x="3160280" y="1107389"/>
                  </a:lnTo>
                  <a:lnTo>
                    <a:pt x="3161233" y="595477"/>
                  </a:lnTo>
                  <a:lnTo>
                    <a:pt x="3159620" y="108356"/>
                  </a:lnTo>
                  <a:lnTo>
                    <a:pt x="3164573" y="106311"/>
                  </a:lnTo>
                  <a:lnTo>
                    <a:pt x="3172269" y="84556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/>
          <p:nvPr/>
        </p:nvSpPr>
        <p:spPr>
          <a:xfrm>
            <a:off x="10294788" y="2051828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4" h="92075">
                <a:moveTo>
                  <a:pt x="109155" y="92069"/>
                </a:moveTo>
                <a:lnTo>
                  <a:pt x="102119" y="92069"/>
                </a:lnTo>
                <a:lnTo>
                  <a:pt x="93053" y="91641"/>
                </a:lnTo>
                <a:lnTo>
                  <a:pt x="94215" y="91641"/>
                </a:lnTo>
                <a:lnTo>
                  <a:pt x="88166" y="90989"/>
                </a:lnTo>
                <a:lnTo>
                  <a:pt x="47566" y="78978"/>
                </a:lnTo>
                <a:lnTo>
                  <a:pt x="11174" y="56092"/>
                </a:lnTo>
                <a:lnTo>
                  <a:pt x="0" y="46036"/>
                </a:lnTo>
                <a:lnTo>
                  <a:pt x="438" y="45589"/>
                </a:lnTo>
                <a:lnTo>
                  <a:pt x="34840" y="19627"/>
                </a:lnTo>
                <a:lnTo>
                  <a:pt x="74322" y="3726"/>
                </a:lnTo>
                <a:lnTo>
                  <a:pt x="102161" y="0"/>
                </a:lnTo>
                <a:lnTo>
                  <a:pt x="109137" y="0"/>
                </a:lnTo>
                <a:lnTo>
                  <a:pt x="115561" y="395"/>
                </a:lnTo>
                <a:lnTo>
                  <a:pt x="115843" y="395"/>
                </a:lnTo>
                <a:lnTo>
                  <a:pt x="140305" y="5216"/>
                </a:lnTo>
                <a:lnTo>
                  <a:pt x="143669" y="6259"/>
                </a:lnTo>
                <a:lnTo>
                  <a:pt x="147034" y="7600"/>
                </a:lnTo>
                <a:lnTo>
                  <a:pt x="152740" y="9983"/>
                </a:lnTo>
                <a:lnTo>
                  <a:pt x="153619" y="10430"/>
                </a:lnTo>
                <a:lnTo>
                  <a:pt x="154497" y="10728"/>
                </a:lnTo>
                <a:lnTo>
                  <a:pt x="155228" y="11175"/>
                </a:lnTo>
                <a:lnTo>
                  <a:pt x="159909" y="13559"/>
                </a:lnTo>
                <a:lnTo>
                  <a:pt x="162250" y="14899"/>
                </a:lnTo>
                <a:lnTo>
                  <a:pt x="163420" y="15495"/>
                </a:lnTo>
                <a:lnTo>
                  <a:pt x="164591" y="16240"/>
                </a:lnTo>
                <a:lnTo>
                  <a:pt x="166931" y="17581"/>
                </a:lnTo>
                <a:lnTo>
                  <a:pt x="167517" y="17879"/>
                </a:lnTo>
                <a:lnTo>
                  <a:pt x="168248" y="18326"/>
                </a:lnTo>
                <a:lnTo>
                  <a:pt x="169419" y="19220"/>
                </a:lnTo>
                <a:lnTo>
                  <a:pt x="170085" y="19627"/>
                </a:lnTo>
                <a:lnTo>
                  <a:pt x="214041" y="31436"/>
                </a:lnTo>
                <a:lnTo>
                  <a:pt x="273507" y="34935"/>
                </a:lnTo>
                <a:lnTo>
                  <a:pt x="340009" y="34935"/>
                </a:lnTo>
                <a:lnTo>
                  <a:pt x="340009" y="35160"/>
                </a:lnTo>
                <a:lnTo>
                  <a:pt x="2874433" y="35160"/>
                </a:lnTo>
                <a:lnTo>
                  <a:pt x="2874433" y="57190"/>
                </a:lnTo>
                <a:lnTo>
                  <a:pt x="276971" y="57190"/>
                </a:lnTo>
                <a:lnTo>
                  <a:pt x="245431" y="58072"/>
                </a:lnTo>
                <a:lnTo>
                  <a:pt x="202978" y="62362"/>
                </a:lnTo>
                <a:lnTo>
                  <a:pt x="169565" y="73000"/>
                </a:lnTo>
                <a:lnTo>
                  <a:pt x="166931" y="74639"/>
                </a:lnTo>
                <a:lnTo>
                  <a:pt x="164591" y="75980"/>
                </a:lnTo>
                <a:lnTo>
                  <a:pt x="163420" y="76725"/>
                </a:lnTo>
                <a:lnTo>
                  <a:pt x="162250" y="77321"/>
                </a:lnTo>
                <a:lnTo>
                  <a:pt x="159909" y="78661"/>
                </a:lnTo>
                <a:lnTo>
                  <a:pt x="154350" y="81492"/>
                </a:lnTo>
                <a:lnTo>
                  <a:pt x="153618" y="81939"/>
                </a:lnTo>
                <a:lnTo>
                  <a:pt x="152740" y="82237"/>
                </a:lnTo>
                <a:lnTo>
                  <a:pt x="147034" y="84621"/>
                </a:lnTo>
                <a:lnTo>
                  <a:pt x="143670" y="85812"/>
                </a:lnTo>
                <a:lnTo>
                  <a:pt x="140305" y="86855"/>
                </a:lnTo>
                <a:lnTo>
                  <a:pt x="138549" y="87451"/>
                </a:lnTo>
                <a:lnTo>
                  <a:pt x="136939" y="87898"/>
                </a:lnTo>
                <a:lnTo>
                  <a:pt x="135184" y="88345"/>
                </a:lnTo>
                <a:lnTo>
                  <a:pt x="129917" y="89537"/>
                </a:lnTo>
                <a:lnTo>
                  <a:pt x="123002" y="90791"/>
                </a:lnTo>
                <a:lnTo>
                  <a:pt x="116073" y="91641"/>
                </a:lnTo>
                <a:lnTo>
                  <a:pt x="109155" y="92069"/>
                </a:lnTo>
                <a:close/>
              </a:path>
              <a:path w="2874644" h="92075">
                <a:moveTo>
                  <a:pt x="340009" y="34935"/>
                </a:moveTo>
                <a:lnTo>
                  <a:pt x="308476" y="34935"/>
                </a:lnTo>
                <a:lnTo>
                  <a:pt x="340009" y="34713"/>
                </a:lnTo>
                <a:lnTo>
                  <a:pt x="340009" y="34935"/>
                </a:lnTo>
                <a:close/>
              </a:path>
              <a:path w="2874644" h="92075">
                <a:moveTo>
                  <a:pt x="2874433" y="57507"/>
                </a:moveTo>
                <a:lnTo>
                  <a:pt x="340009" y="57507"/>
                </a:lnTo>
                <a:lnTo>
                  <a:pt x="294956" y="57190"/>
                </a:lnTo>
                <a:lnTo>
                  <a:pt x="2874433" y="57190"/>
                </a:lnTo>
                <a:lnTo>
                  <a:pt x="2874433" y="575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0" name="object 20" descr=""/>
          <p:cNvGrpSpPr/>
          <p:nvPr/>
        </p:nvGrpSpPr>
        <p:grpSpPr>
          <a:xfrm>
            <a:off x="9844317" y="1969297"/>
            <a:ext cx="422275" cy="257175"/>
            <a:chOff x="9844317" y="1969297"/>
            <a:chExt cx="422275" cy="257175"/>
          </a:xfrm>
        </p:grpSpPr>
        <p:pic>
          <p:nvPicPr>
            <p:cNvPr id="21" name="object 2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44317" y="1969297"/>
              <a:ext cx="213165" cy="256835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79573" y="2015778"/>
              <a:ext cx="186684" cy="164619"/>
            </a:xfrm>
            <a:prstGeom prst="rect">
              <a:avLst/>
            </a:prstGeom>
          </p:spPr>
        </p:pic>
      </p:grpSp>
      <p:sp>
        <p:nvSpPr>
          <p:cNvPr id="23" name="object 23" descr=""/>
          <p:cNvSpPr/>
          <p:nvPr/>
        </p:nvSpPr>
        <p:spPr>
          <a:xfrm>
            <a:off x="5854169" y="2051828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5" h="92075">
                <a:moveTo>
                  <a:pt x="2862356" y="34935"/>
                </a:moveTo>
                <a:lnTo>
                  <a:pt x="2600874" y="34935"/>
                </a:lnTo>
                <a:lnTo>
                  <a:pt x="2629002" y="34148"/>
                </a:lnTo>
                <a:lnTo>
                  <a:pt x="2660391" y="31436"/>
                </a:lnTo>
                <a:lnTo>
                  <a:pt x="2703697" y="20114"/>
                </a:lnTo>
                <a:lnTo>
                  <a:pt x="2705599" y="18773"/>
                </a:lnTo>
                <a:lnTo>
                  <a:pt x="2707501" y="17581"/>
                </a:lnTo>
                <a:lnTo>
                  <a:pt x="2709842" y="16240"/>
                </a:lnTo>
                <a:lnTo>
                  <a:pt x="2711013" y="15495"/>
                </a:lnTo>
                <a:lnTo>
                  <a:pt x="2712183" y="14899"/>
                </a:lnTo>
                <a:lnTo>
                  <a:pt x="2714524" y="13559"/>
                </a:lnTo>
                <a:lnTo>
                  <a:pt x="2719206" y="11175"/>
                </a:lnTo>
                <a:lnTo>
                  <a:pt x="2720669" y="10281"/>
                </a:lnTo>
                <a:lnTo>
                  <a:pt x="2721547" y="9983"/>
                </a:lnTo>
                <a:lnTo>
                  <a:pt x="2724034" y="8940"/>
                </a:lnTo>
                <a:lnTo>
                  <a:pt x="2727252" y="7451"/>
                </a:lnTo>
                <a:lnTo>
                  <a:pt x="2730618" y="6259"/>
                </a:lnTo>
                <a:lnTo>
                  <a:pt x="2733983" y="5216"/>
                </a:lnTo>
                <a:lnTo>
                  <a:pt x="2735738" y="4620"/>
                </a:lnTo>
                <a:lnTo>
                  <a:pt x="2737348" y="4173"/>
                </a:lnTo>
                <a:lnTo>
                  <a:pt x="2739103" y="3726"/>
                </a:lnTo>
                <a:lnTo>
                  <a:pt x="2744370" y="2534"/>
                </a:lnTo>
                <a:lnTo>
                  <a:pt x="2751201" y="1280"/>
                </a:lnTo>
                <a:lnTo>
                  <a:pt x="2758878" y="332"/>
                </a:lnTo>
                <a:lnTo>
                  <a:pt x="2759662" y="332"/>
                </a:lnTo>
                <a:lnTo>
                  <a:pt x="2765026" y="0"/>
                </a:lnTo>
                <a:lnTo>
                  <a:pt x="2771973" y="0"/>
                </a:lnTo>
                <a:lnTo>
                  <a:pt x="2778957" y="332"/>
                </a:lnTo>
                <a:lnTo>
                  <a:pt x="2826574" y="13093"/>
                </a:lnTo>
                <a:lnTo>
                  <a:pt x="2851464" y="27265"/>
                </a:lnTo>
                <a:lnTo>
                  <a:pt x="2852225" y="27265"/>
                </a:lnTo>
                <a:lnTo>
                  <a:pt x="2857451" y="31063"/>
                </a:lnTo>
                <a:lnTo>
                  <a:pt x="2862356" y="34935"/>
                </a:lnTo>
                <a:close/>
              </a:path>
              <a:path w="2874645" h="92075">
                <a:moveTo>
                  <a:pt x="2852225" y="27265"/>
                </a:moveTo>
                <a:lnTo>
                  <a:pt x="2851464" y="27265"/>
                </a:lnTo>
                <a:lnTo>
                  <a:pt x="2851610" y="26818"/>
                </a:lnTo>
                <a:lnTo>
                  <a:pt x="2852225" y="27265"/>
                </a:lnTo>
                <a:close/>
              </a:path>
              <a:path w="2874645" h="92075">
                <a:moveTo>
                  <a:pt x="2534423" y="57060"/>
                </a:moveTo>
                <a:lnTo>
                  <a:pt x="0" y="57060"/>
                </a:lnTo>
                <a:lnTo>
                  <a:pt x="0" y="34713"/>
                </a:lnTo>
                <a:lnTo>
                  <a:pt x="2534423" y="34713"/>
                </a:lnTo>
                <a:lnTo>
                  <a:pt x="2862356" y="34935"/>
                </a:lnTo>
                <a:lnTo>
                  <a:pt x="2863114" y="35533"/>
                </a:lnTo>
                <a:lnTo>
                  <a:pt x="2868584" y="40226"/>
                </a:lnTo>
                <a:lnTo>
                  <a:pt x="2873849" y="45142"/>
                </a:lnTo>
                <a:lnTo>
                  <a:pt x="2874288" y="45589"/>
                </a:lnTo>
                <a:lnTo>
                  <a:pt x="2873849" y="46036"/>
                </a:lnTo>
                <a:lnTo>
                  <a:pt x="2868584" y="50952"/>
                </a:lnTo>
                <a:lnTo>
                  <a:pt x="2863114" y="55645"/>
                </a:lnTo>
                <a:lnTo>
                  <a:pt x="2861722" y="56743"/>
                </a:lnTo>
                <a:lnTo>
                  <a:pt x="2579566" y="56743"/>
                </a:lnTo>
                <a:lnTo>
                  <a:pt x="2534423" y="57060"/>
                </a:lnTo>
                <a:close/>
              </a:path>
              <a:path w="2874645" h="92075">
                <a:moveTo>
                  <a:pt x="2772167" y="91622"/>
                </a:moveTo>
                <a:lnTo>
                  <a:pt x="2765112" y="91622"/>
                </a:lnTo>
                <a:lnTo>
                  <a:pt x="2758159" y="91194"/>
                </a:lnTo>
                <a:lnTo>
                  <a:pt x="2733982" y="86408"/>
                </a:lnTo>
                <a:lnTo>
                  <a:pt x="2730617" y="85514"/>
                </a:lnTo>
                <a:lnTo>
                  <a:pt x="2727252" y="84174"/>
                </a:lnTo>
                <a:lnTo>
                  <a:pt x="2721547" y="81790"/>
                </a:lnTo>
                <a:lnTo>
                  <a:pt x="2720815" y="81343"/>
                </a:lnTo>
                <a:lnTo>
                  <a:pt x="2720084" y="81045"/>
                </a:lnTo>
                <a:lnTo>
                  <a:pt x="2714524" y="78215"/>
                </a:lnTo>
                <a:lnTo>
                  <a:pt x="2712183" y="76874"/>
                </a:lnTo>
                <a:lnTo>
                  <a:pt x="2711013" y="76278"/>
                </a:lnTo>
                <a:lnTo>
                  <a:pt x="2709842" y="75533"/>
                </a:lnTo>
                <a:lnTo>
                  <a:pt x="2707501" y="74192"/>
                </a:lnTo>
                <a:lnTo>
                  <a:pt x="2706916" y="73894"/>
                </a:lnTo>
                <a:lnTo>
                  <a:pt x="2706184" y="73447"/>
                </a:lnTo>
                <a:lnTo>
                  <a:pt x="2705599" y="73000"/>
                </a:lnTo>
                <a:lnTo>
                  <a:pt x="2704867" y="72553"/>
                </a:lnTo>
                <a:lnTo>
                  <a:pt x="2703551" y="71511"/>
                </a:lnTo>
                <a:lnTo>
                  <a:pt x="2660391" y="60337"/>
                </a:lnTo>
                <a:lnTo>
                  <a:pt x="2597517" y="56743"/>
                </a:lnTo>
                <a:lnTo>
                  <a:pt x="2861722" y="56743"/>
                </a:lnTo>
                <a:lnTo>
                  <a:pt x="2826720" y="78531"/>
                </a:lnTo>
                <a:lnTo>
                  <a:pt x="2786176" y="90487"/>
                </a:lnTo>
                <a:lnTo>
                  <a:pt x="2779514" y="91194"/>
                </a:lnTo>
                <a:lnTo>
                  <a:pt x="2779808" y="91194"/>
                </a:lnTo>
                <a:lnTo>
                  <a:pt x="2772167" y="916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4" name="object 24" descr=""/>
          <p:cNvGrpSpPr/>
          <p:nvPr/>
        </p:nvGrpSpPr>
        <p:grpSpPr>
          <a:xfrm>
            <a:off x="8757132" y="1969446"/>
            <a:ext cx="1069975" cy="257175"/>
            <a:chOff x="8757132" y="1969446"/>
            <a:chExt cx="1069975" cy="257175"/>
          </a:xfrm>
        </p:grpSpPr>
        <p:pic>
          <p:nvPicPr>
            <p:cNvPr id="25" name="object 2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65615" y="1969446"/>
              <a:ext cx="213457" cy="256686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57132" y="2015629"/>
              <a:ext cx="186537" cy="164619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9196483" y="2078646"/>
              <a:ext cx="630555" cy="26670"/>
            </a:xfrm>
            <a:custGeom>
              <a:avLst/>
              <a:gdLst/>
              <a:ahLst/>
              <a:cxnLst/>
              <a:rect l="l" t="t" r="r" b="b"/>
              <a:pathLst>
                <a:path w="630554" h="26669">
                  <a:moveTo>
                    <a:pt x="315138" y="26666"/>
                  </a:moveTo>
                  <a:lnTo>
                    <a:pt x="0" y="13407"/>
                  </a:lnTo>
                  <a:lnTo>
                    <a:pt x="315138" y="0"/>
                  </a:lnTo>
                  <a:lnTo>
                    <a:pt x="630277" y="13407"/>
                  </a:lnTo>
                  <a:lnTo>
                    <a:pt x="315138" y="266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6150637" y="764663"/>
            <a:ext cx="6722109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04"/>
              <a:t>LITERATURE</a:t>
            </a:r>
            <a:r>
              <a:rPr dirty="0" spc="-105"/>
              <a:t> </a:t>
            </a:r>
            <a:r>
              <a:rPr dirty="0" spc="425"/>
              <a:t>REVIEW</a:t>
            </a:r>
          </a:p>
        </p:txBody>
      </p:sp>
      <p:sp>
        <p:nvSpPr>
          <p:cNvPr id="29" name="object 29" descr=""/>
          <p:cNvSpPr txBox="1"/>
          <p:nvPr/>
        </p:nvSpPr>
        <p:spPr>
          <a:xfrm>
            <a:off x="1399641" y="2118809"/>
            <a:ext cx="15659735" cy="6726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200025">
              <a:lnSpc>
                <a:spcPct val="115799"/>
              </a:lnSpc>
              <a:spcBef>
                <a:spcPts val="100"/>
              </a:spcBef>
            </a:pPr>
            <a:r>
              <a:rPr dirty="0" sz="3400" spc="165">
                <a:solidFill>
                  <a:srgbClr val="163C3F"/>
                </a:solidFill>
                <a:latin typeface="Tahoma"/>
                <a:cs typeface="Tahoma"/>
              </a:rPr>
              <a:t>NLP</a:t>
            </a:r>
            <a:r>
              <a:rPr dirty="0" sz="3400" spc="5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400" spc="5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Big</a:t>
            </a:r>
            <a:r>
              <a:rPr dirty="0" sz="3400" spc="5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400" spc="5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analytics</a:t>
            </a:r>
            <a:r>
              <a:rPr dirty="0" sz="3400" spc="5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are</a:t>
            </a:r>
            <a:r>
              <a:rPr dirty="0" sz="3400" spc="5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among</a:t>
            </a:r>
            <a:r>
              <a:rPr dirty="0" sz="3400" spc="5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the</a:t>
            </a:r>
            <a:r>
              <a:rPr dirty="0" sz="3400" spc="5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core</a:t>
            </a:r>
            <a:r>
              <a:rPr dirty="0" sz="3400" spc="5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issues</a:t>
            </a:r>
            <a:r>
              <a:rPr dirty="0" sz="3400" spc="5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in</a:t>
            </a:r>
            <a:r>
              <a:rPr dirty="0" sz="3400" spc="5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navigating</a:t>
            </a:r>
            <a:r>
              <a:rPr dirty="0" sz="3400" spc="5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doctoral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education</a:t>
            </a:r>
            <a:r>
              <a:rPr dirty="0" sz="3400" spc="-3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according</a:t>
            </a:r>
            <a:r>
              <a:rPr dirty="0" sz="3400" spc="-3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75">
                <a:solidFill>
                  <a:srgbClr val="163C3F"/>
                </a:solidFill>
                <a:latin typeface="Tahoma"/>
                <a:cs typeface="Tahoma"/>
              </a:rPr>
              <a:t>to</a:t>
            </a:r>
            <a:r>
              <a:rPr dirty="0" sz="3400" spc="-3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the</a:t>
            </a:r>
            <a:r>
              <a:rPr dirty="0" sz="3400" spc="-3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recent</a:t>
            </a:r>
            <a:r>
              <a:rPr dirty="0" sz="3400" spc="-3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research</a:t>
            </a:r>
            <a:r>
              <a:rPr dirty="0" sz="3400" spc="-3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articles</a:t>
            </a:r>
            <a:r>
              <a:rPr dirty="0" sz="3400" spc="-3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analysis:</a:t>
            </a:r>
            <a:endParaRPr sz="3400">
              <a:latin typeface="Tahoma"/>
              <a:cs typeface="Tahoma"/>
            </a:endParaRPr>
          </a:p>
          <a:p>
            <a:pPr algn="just" marL="12700" marR="5080" indent="379095">
              <a:lnSpc>
                <a:spcPct val="115799"/>
              </a:lnSpc>
              <a:buChar char="·"/>
              <a:tabLst>
                <a:tab pos="391795" algn="l"/>
              </a:tabLst>
            </a:pP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Sound</a:t>
            </a:r>
            <a:r>
              <a:rPr dirty="0" sz="3400" spc="-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research</a:t>
            </a:r>
            <a:r>
              <a:rPr dirty="0" sz="3400" spc="-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400" spc="-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30">
                <a:solidFill>
                  <a:srgbClr val="163C3F"/>
                </a:solidFill>
                <a:latin typeface="Tahoma"/>
                <a:cs typeface="Tahoma"/>
              </a:rPr>
              <a:t>management</a:t>
            </a:r>
            <a:r>
              <a:rPr dirty="0" sz="3400" spc="-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(RDM)</a:t>
            </a:r>
            <a:r>
              <a:rPr dirty="0" sz="3400" spc="-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competencies</a:t>
            </a:r>
            <a:r>
              <a:rPr dirty="0" sz="3400" spc="-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are</a:t>
            </a:r>
            <a:r>
              <a:rPr dirty="0" sz="3400" spc="-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seen</a:t>
            </a:r>
            <a:r>
              <a:rPr dirty="0" sz="3400" spc="-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as</a:t>
            </a:r>
            <a:r>
              <a:rPr dirty="0" sz="3400" spc="-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elementary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tools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used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by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researchers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75">
                <a:solidFill>
                  <a:srgbClr val="163C3F"/>
                </a:solidFill>
                <a:latin typeface="Tahoma"/>
                <a:cs typeface="Tahoma"/>
              </a:rPr>
              <a:t>to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ensure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integrated,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reliable,</a:t>
            </a:r>
            <a:r>
              <a:rPr dirty="0" sz="3400" spc="-1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re-usable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70">
                <a:solidFill>
                  <a:srgbClr val="163C3F"/>
                </a:solidFill>
                <a:latin typeface="Tahoma"/>
                <a:cs typeface="Tahoma"/>
              </a:rPr>
              <a:t>data,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400" spc="-1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50">
                <a:solidFill>
                  <a:srgbClr val="163C3F"/>
                </a:solidFill>
                <a:latin typeface="Tahoma"/>
                <a:cs typeface="Tahoma"/>
              </a:rPr>
              <a:t>to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produce</a:t>
            </a:r>
            <a:r>
              <a:rPr dirty="0" sz="340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40">
                <a:solidFill>
                  <a:srgbClr val="163C3F"/>
                </a:solidFill>
                <a:latin typeface="Tahoma"/>
                <a:cs typeface="Tahoma"/>
              </a:rPr>
              <a:t>high-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quality</a:t>
            </a:r>
            <a:r>
              <a:rPr dirty="0" sz="3400" spc="-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research</a:t>
            </a:r>
            <a:r>
              <a:rPr dirty="0" sz="3400" spc="-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results</a:t>
            </a:r>
            <a:r>
              <a:rPr dirty="0" sz="3400" spc="-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280" b="1">
                <a:solidFill>
                  <a:srgbClr val="163C3F"/>
                </a:solidFill>
                <a:latin typeface="Tahoma"/>
                <a:cs typeface="Tahoma"/>
              </a:rPr>
              <a:t>(Jukka</a:t>
            </a:r>
            <a:r>
              <a:rPr dirty="0" sz="3400" spc="-204" b="1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235" b="1">
                <a:solidFill>
                  <a:srgbClr val="163C3F"/>
                </a:solidFill>
                <a:latin typeface="Tahoma"/>
                <a:cs typeface="Tahoma"/>
              </a:rPr>
              <a:t>Rantasaari,</a:t>
            </a:r>
            <a:r>
              <a:rPr dirty="0" sz="3400" spc="-210" b="1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285" b="1">
                <a:solidFill>
                  <a:srgbClr val="163C3F"/>
                </a:solidFill>
                <a:latin typeface="Tahoma"/>
                <a:cs typeface="Tahoma"/>
              </a:rPr>
              <a:t>2021).</a:t>
            </a:r>
            <a:endParaRPr sz="3400">
              <a:latin typeface="Tahoma"/>
              <a:cs typeface="Tahoma"/>
            </a:endParaRPr>
          </a:p>
          <a:p>
            <a:pPr algn="just" lvl="1" marL="12700" marR="5080" indent="549275">
              <a:lnSpc>
                <a:spcPct val="115799"/>
              </a:lnSpc>
              <a:buChar char="·"/>
              <a:tabLst>
                <a:tab pos="561975" algn="l"/>
              </a:tabLst>
            </a:pP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Education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science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might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be</a:t>
            </a:r>
            <a:r>
              <a:rPr dirty="0" sz="3400" spc="64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understood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as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assembling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new</a:t>
            </a:r>
            <a:r>
              <a:rPr dirty="0" sz="3400" spc="64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form</a:t>
            </a:r>
            <a:r>
              <a:rPr dirty="0" sz="3400" spc="6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25">
                <a:solidFill>
                  <a:srgbClr val="163C3F"/>
                </a:solidFill>
                <a:latin typeface="Tahoma"/>
                <a:cs typeface="Tahoma"/>
              </a:rPr>
              <a:t>of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‘methodological</a:t>
            </a:r>
            <a:r>
              <a:rPr dirty="0" sz="3400" spc="14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capital’</a:t>
            </a:r>
            <a:r>
              <a:rPr dirty="0" sz="3400" spc="1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as</a:t>
            </a:r>
            <a:r>
              <a:rPr dirty="0" sz="3400" spc="1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educational</a:t>
            </a:r>
            <a:r>
              <a:rPr dirty="0" sz="3400" spc="14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institutions</a:t>
            </a:r>
            <a:r>
              <a:rPr dirty="0" sz="3400" spc="1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generate</a:t>
            </a:r>
            <a:r>
              <a:rPr dirty="0" sz="3400" spc="1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increasing</a:t>
            </a:r>
            <a:r>
              <a:rPr dirty="0" sz="3400" spc="1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quantities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400" spc="-3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>
                <a:solidFill>
                  <a:srgbClr val="163C3F"/>
                </a:solidFill>
                <a:latin typeface="Tahoma"/>
                <a:cs typeface="Tahoma"/>
              </a:rPr>
              <a:t>digital</a:t>
            </a:r>
            <a:r>
              <a:rPr dirty="0" sz="3400" spc="-33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1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400" spc="-3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295" b="1">
                <a:solidFill>
                  <a:srgbClr val="163C3F"/>
                </a:solidFill>
                <a:latin typeface="Tahoma"/>
                <a:cs typeface="Tahoma"/>
              </a:rPr>
              <a:t>(Ben</a:t>
            </a:r>
            <a:r>
              <a:rPr dirty="0" sz="3400" spc="-260" b="1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200" b="1">
                <a:solidFill>
                  <a:srgbClr val="163C3F"/>
                </a:solidFill>
                <a:latin typeface="Tahoma"/>
                <a:cs typeface="Tahoma"/>
              </a:rPr>
              <a:t>Williamson,</a:t>
            </a:r>
            <a:r>
              <a:rPr dirty="0" sz="3400" spc="-260" b="1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400" spc="-285" b="1">
                <a:solidFill>
                  <a:srgbClr val="163C3F"/>
                </a:solidFill>
                <a:latin typeface="Tahoma"/>
                <a:cs typeface="Tahoma"/>
              </a:rPr>
              <a:t>2017).</a:t>
            </a:r>
            <a:endParaRPr sz="3400">
              <a:latin typeface="Tahoma"/>
              <a:cs typeface="Tahoma"/>
            </a:endParaRPr>
          </a:p>
          <a:p>
            <a:pPr algn="just" lvl="1" marL="12700" marR="5080" indent="635635">
              <a:lnSpc>
                <a:spcPts val="5030"/>
              </a:lnSpc>
              <a:buFont typeface="Tahoma"/>
              <a:buChar char="·"/>
              <a:tabLst>
                <a:tab pos="648335" algn="l"/>
              </a:tabLst>
            </a:pP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Training</a:t>
            </a:r>
            <a:r>
              <a:rPr dirty="0" sz="3600" spc="-100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the</a:t>
            </a:r>
            <a:r>
              <a:rPr dirty="0" sz="3600" spc="-95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next</a:t>
            </a:r>
            <a:r>
              <a:rPr dirty="0" sz="3600" spc="-95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generation</a:t>
            </a:r>
            <a:r>
              <a:rPr dirty="0" sz="3600" spc="-95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600" spc="-95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 spc="45">
                <a:solidFill>
                  <a:srgbClr val="163C3F"/>
                </a:solidFill>
                <a:latin typeface="Tahoma"/>
                <a:cs typeface="Tahoma"/>
              </a:rPr>
              <a:t>doctoral</a:t>
            </a:r>
            <a:r>
              <a:rPr dirty="0" sz="3600" spc="-95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researchers</a:t>
            </a:r>
            <a:r>
              <a:rPr dirty="0" sz="3600" spc="-95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in</a:t>
            </a:r>
            <a:r>
              <a:rPr dirty="0" sz="3600" spc="-100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600" spc="-95">
                <a:solidFill>
                  <a:srgbClr val="163C3F"/>
                </a:solidFill>
                <a:latin typeface="Tahoma"/>
                <a:cs typeface="Tahoma"/>
              </a:rPr>
              <a:t>  </a:t>
            </a:r>
            <a:r>
              <a:rPr dirty="0" sz="3600" spc="-10">
                <a:solidFill>
                  <a:srgbClr val="163C3F"/>
                </a:solidFill>
                <a:latin typeface="Tahoma"/>
                <a:cs typeface="Tahoma"/>
              </a:rPr>
              <a:t>science: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challenges</a:t>
            </a:r>
            <a:r>
              <a:rPr dirty="0" sz="3600" spc="735">
                <a:solidFill>
                  <a:srgbClr val="163C3F"/>
                </a:solidFill>
                <a:latin typeface="Tahoma"/>
                <a:cs typeface="Tahoma"/>
              </a:rPr>
              <a:t> 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600" spc="740">
                <a:solidFill>
                  <a:srgbClr val="163C3F"/>
                </a:solidFill>
                <a:latin typeface="Tahoma"/>
                <a:cs typeface="Tahoma"/>
              </a:rPr>
              <a:t>   </a:t>
            </a:r>
            <a:r>
              <a:rPr dirty="0" sz="3600">
                <a:solidFill>
                  <a:srgbClr val="163C3F"/>
                </a:solidFill>
                <a:latin typeface="Tahoma"/>
                <a:cs typeface="Tahoma"/>
              </a:rPr>
              <a:t>recommendations</a:t>
            </a:r>
            <a:r>
              <a:rPr dirty="0" sz="3600" spc="740">
                <a:solidFill>
                  <a:srgbClr val="163C3F"/>
                </a:solidFill>
                <a:latin typeface="Tahoma"/>
                <a:cs typeface="Tahoma"/>
              </a:rPr>
              <a:t>   </a:t>
            </a:r>
            <a:r>
              <a:rPr dirty="0" sz="3600" spc="-270" b="1">
                <a:solidFill>
                  <a:srgbClr val="163C3F"/>
                </a:solidFill>
                <a:latin typeface="Tahoma"/>
                <a:cs typeface="Tahoma"/>
              </a:rPr>
              <a:t>(Papagiannidis,</a:t>
            </a:r>
            <a:r>
              <a:rPr dirty="0" sz="3600" spc="805" b="1">
                <a:solidFill>
                  <a:srgbClr val="163C3F"/>
                </a:solidFill>
                <a:latin typeface="Tahoma"/>
                <a:cs typeface="Tahoma"/>
              </a:rPr>
              <a:t>   </a:t>
            </a:r>
            <a:r>
              <a:rPr dirty="0" sz="3600" b="1">
                <a:solidFill>
                  <a:srgbClr val="163C3F"/>
                </a:solidFill>
                <a:latin typeface="Tahoma"/>
                <a:cs typeface="Tahoma"/>
              </a:rPr>
              <a:t>Meadows</a:t>
            </a:r>
            <a:r>
              <a:rPr dirty="0" sz="3600" spc="805" b="1">
                <a:solidFill>
                  <a:srgbClr val="163C3F"/>
                </a:solidFill>
                <a:latin typeface="Tahoma"/>
                <a:cs typeface="Tahoma"/>
              </a:rPr>
              <a:t>   </a:t>
            </a:r>
            <a:r>
              <a:rPr dirty="0" sz="3600" spc="-305" b="1">
                <a:solidFill>
                  <a:srgbClr val="163C3F"/>
                </a:solidFill>
                <a:latin typeface="Tahoma"/>
                <a:cs typeface="Tahoma"/>
              </a:rPr>
              <a:t>&amp; </a:t>
            </a:r>
            <a:r>
              <a:rPr dirty="0" sz="3600" spc="-240" b="1">
                <a:solidFill>
                  <a:srgbClr val="163C3F"/>
                </a:solidFill>
                <a:latin typeface="Tahoma"/>
                <a:cs typeface="Tahoma"/>
              </a:rPr>
              <a:t>Panagiotopoulos,</a:t>
            </a:r>
            <a:r>
              <a:rPr dirty="0" sz="3600" spc="-300" b="1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600" spc="-290" b="1">
                <a:solidFill>
                  <a:srgbClr val="163C3F"/>
                </a:solidFill>
                <a:latin typeface="Tahoma"/>
                <a:cs typeface="Tahoma"/>
              </a:rPr>
              <a:t>2023),</a:t>
            </a:r>
            <a:r>
              <a:rPr dirty="0" sz="3600" spc="-295" b="1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600" spc="-20">
                <a:solidFill>
                  <a:srgbClr val="163C3F"/>
                </a:solidFill>
                <a:latin typeface="Tahoma"/>
                <a:cs typeface="Tahoma"/>
              </a:rPr>
              <a:t>etc.</a:t>
            </a:r>
            <a:endParaRPr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85"/>
              <a:t>THEORETICAL</a:t>
            </a:r>
            <a:r>
              <a:rPr dirty="0" spc="-125"/>
              <a:t> </a:t>
            </a:r>
            <a:r>
              <a:rPr dirty="0" spc="595"/>
              <a:t>FRAMEWORK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200117" y="3657700"/>
            <a:ext cx="14284325" cy="4728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7495">
              <a:lnSpc>
                <a:spcPts val="4054"/>
              </a:lnSpc>
              <a:spcBef>
                <a:spcPts val="100"/>
              </a:spcBef>
            </a:pPr>
            <a:r>
              <a:rPr dirty="0" sz="3400" spc="-35" b="1">
                <a:solidFill>
                  <a:srgbClr val="163C3F"/>
                </a:solidFill>
                <a:latin typeface="Tahoma"/>
                <a:cs typeface="Tahoma"/>
              </a:rPr>
              <a:t>Overview</a:t>
            </a:r>
            <a:endParaRPr sz="3400">
              <a:latin typeface="Tahoma"/>
              <a:cs typeface="Tahoma"/>
            </a:endParaRPr>
          </a:p>
          <a:p>
            <a:pPr marL="257810">
              <a:lnSpc>
                <a:spcPts val="3575"/>
              </a:lnSpc>
              <a:tabLst>
                <a:tab pos="832485" algn="l"/>
                <a:tab pos="1684655" algn="l"/>
                <a:tab pos="2673350" algn="l"/>
                <a:tab pos="3832225" algn="l"/>
                <a:tab pos="5353685" algn="l"/>
                <a:tab pos="6340475" algn="l"/>
                <a:tab pos="7816215" algn="l"/>
                <a:tab pos="9892665" algn="l"/>
                <a:tab pos="10937875" algn="l"/>
                <a:tab pos="12816205" algn="l"/>
              </a:tabLst>
            </a:pPr>
            <a:r>
              <a:rPr dirty="0" sz="3000" spc="-25">
                <a:solidFill>
                  <a:srgbClr val="163C3F"/>
                </a:solidFill>
                <a:latin typeface="Tahoma"/>
                <a:cs typeface="Tahoma"/>
              </a:rPr>
              <a:t>In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line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35">
                <a:solidFill>
                  <a:srgbClr val="163C3F"/>
                </a:solidFill>
                <a:latin typeface="Tahoma"/>
                <a:cs typeface="Tahoma"/>
              </a:rPr>
              <a:t>with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many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10">
                <a:solidFill>
                  <a:srgbClr val="163C3F"/>
                </a:solidFill>
                <a:latin typeface="Tahoma"/>
                <a:cs typeface="Tahoma"/>
              </a:rPr>
              <a:t>studies,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10">
                <a:solidFill>
                  <a:srgbClr val="163C3F"/>
                </a:solidFill>
                <a:latin typeface="Tahoma"/>
                <a:cs typeface="Tahoma"/>
              </a:rPr>
              <a:t>science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10">
                <a:solidFill>
                  <a:srgbClr val="163C3F"/>
                </a:solidFill>
                <a:latin typeface="Tahoma"/>
                <a:cs typeface="Tahoma"/>
              </a:rPr>
              <a:t>techniques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have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10">
                <a:solidFill>
                  <a:srgbClr val="163C3F"/>
                </a:solidFill>
                <a:latin typeface="Tahoma"/>
                <a:cs typeface="Tahoma"/>
              </a:rPr>
              <a:t>expanded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	</a:t>
            </a:r>
            <a:r>
              <a:rPr dirty="0" sz="3000" spc="-10">
                <a:solidFill>
                  <a:srgbClr val="163C3F"/>
                </a:solidFill>
                <a:latin typeface="Tahoma"/>
                <a:cs typeface="Tahoma"/>
              </a:rPr>
              <a:t>research</a:t>
            </a:r>
            <a:endParaRPr sz="3000">
              <a:latin typeface="Tahoma"/>
              <a:cs typeface="Tahoma"/>
            </a:endParaRPr>
          </a:p>
          <a:p>
            <a:pPr algn="just" marL="12700" marR="5080">
              <a:lnSpc>
                <a:spcPts val="4200"/>
              </a:lnSpc>
              <a:spcBef>
                <a:spcPts val="100"/>
              </a:spcBef>
            </a:pP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opportunities</a:t>
            </a:r>
            <a:r>
              <a:rPr dirty="0" sz="3000" spc="-114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by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creating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novel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methodological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25">
                <a:solidFill>
                  <a:srgbClr val="163C3F"/>
                </a:solidFill>
                <a:latin typeface="Tahoma"/>
                <a:cs typeface="Tahoma"/>
              </a:rPr>
              <a:t>landscapes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4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strategies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70">
                <a:solidFill>
                  <a:srgbClr val="163C3F"/>
                </a:solidFill>
                <a:latin typeface="Tahoma"/>
                <a:cs typeface="Tahoma"/>
              </a:rPr>
              <a:t>for</a:t>
            </a:r>
            <a:r>
              <a:rPr dirty="0" sz="3000" spc="-1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10">
                <a:solidFill>
                  <a:srgbClr val="163C3F"/>
                </a:solidFill>
                <a:latin typeface="Tahoma"/>
                <a:cs typeface="Tahoma"/>
              </a:rPr>
              <a:t>tackling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research</a:t>
            </a:r>
            <a:r>
              <a:rPr dirty="0" sz="3000" spc="6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topics</a:t>
            </a:r>
            <a:r>
              <a:rPr dirty="0" sz="3000" spc="6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(Papagiannidis,</a:t>
            </a:r>
            <a:r>
              <a:rPr dirty="0" sz="3000" spc="6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60">
                <a:solidFill>
                  <a:srgbClr val="163C3F"/>
                </a:solidFill>
                <a:latin typeface="Tahoma"/>
                <a:cs typeface="Tahoma"/>
              </a:rPr>
              <a:t>Meadows</a:t>
            </a:r>
            <a:r>
              <a:rPr dirty="0" sz="3000" spc="6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&amp;</a:t>
            </a:r>
            <a:r>
              <a:rPr dirty="0" sz="3000" spc="6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Panagiotopoulos,</a:t>
            </a:r>
            <a:r>
              <a:rPr dirty="0" sz="3000" spc="6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2023).</a:t>
            </a:r>
            <a:r>
              <a:rPr dirty="0" sz="3000" spc="6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“The</a:t>
            </a:r>
            <a:r>
              <a:rPr dirty="0" sz="3000" spc="6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10">
                <a:solidFill>
                  <a:srgbClr val="163C3F"/>
                </a:solidFill>
                <a:latin typeface="Tahoma"/>
                <a:cs typeface="Tahoma"/>
              </a:rPr>
              <a:t>single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biggest</a:t>
            </a:r>
            <a:r>
              <a:rPr dirty="0" sz="3000" spc="9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stimulus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new</a:t>
            </a:r>
            <a:r>
              <a:rPr dirty="0" sz="3000" spc="9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tools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theories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000" spc="9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science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is</a:t>
            </a:r>
            <a:r>
              <a:rPr dirty="0" sz="3000" spc="9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the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analysis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000" spc="10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000" spc="9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45">
                <a:solidFill>
                  <a:srgbClr val="163C3F"/>
                </a:solidFill>
                <a:latin typeface="Tahoma"/>
                <a:cs typeface="Tahoma"/>
              </a:rPr>
              <a:t>to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solve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problems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posed</a:t>
            </a:r>
            <a:r>
              <a:rPr dirty="0" sz="3000" spc="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in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terms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000" spc="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the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subject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matter</a:t>
            </a:r>
            <a:r>
              <a:rPr dirty="0" sz="3000" spc="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under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investigation.</a:t>
            </a:r>
            <a:r>
              <a:rPr dirty="0" sz="3000" spc="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50">
                <a:solidFill>
                  <a:srgbClr val="163C3F"/>
                </a:solidFill>
                <a:latin typeface="Tahoma"/>
                <a:cs typeface="Tahoma"/>
              </a:rPr>
              <a:t>Creative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researchers,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faced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55">
                <a:solidFill>
                  <a:srgbClr val="163C3F"/>
                </a:solidFill>
                <a:latin typeface="Tahoma"/>
                <a:cs typeface="Tahoma"/>
              </a:rPr>
              <a:t>with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problems</a:t>
            </a:r>
            <a:r>
              <a:rPr dirty="0" sz="3000" spc="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posed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by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data,</a:t>
            </a:r>
            <a:r>
              <a:rPr dirty="0" sz="3000" spc="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70">
                <a:solidFill>
                  <a:srgbClr val="163C3F"/>
                </a:solidFill>
                <a:latin typeface="Tahoma"/>
                <a:cs typeface="Tahoma"/>
              </a:rPr>
              <a:t>will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respond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55">
                <a:solidFill>
                  <a:srgbClr val="163C3F"/>
                </a:solidFill>
                <a:latin typeface="Tahoma"/>
                <a:cs typeface="Tahoma"/>
              </a:rPr>
              <a:t>with</a:t>
            </a:r>
            <a:r>
              <a:rPr dirty="0" sz="3000" spc="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a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wealth</a:t>
            </a:r>
            <a:r>
              <a:rPr dirty="0" sz="3000" spc="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000" spc="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25">
                <a:solidFill>
                  <a:srgbClr val="163C3F"/>
                </a:solidFill>
                <a:latin typeface="Tahoma"/>
                <a:cs typeface="Tahoma"/>
              </a:rPr>
              <a:t>new </a:t>
            </a:r>
            <a:r>
              <a:rPr dirty="0" sz="3000" spc="-30">
                <a:solidFill>
                  <a:srgbClr val="163C3F"/>
                </a:solidFill>
                <a:latin typeface="Tahoma"/>
                <a:cs typeface="Tahoma"/>
              </a:rPr>
              <a:t>ideas</a:t>
            </a:r>
            <a:r>
              <a:rPr dirty="0" sz="3000" spc="-17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that</a:t>
            </a:r>
            <a:r>
              <a:rPr dirty="0" sz="3000" spc="-1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often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apply</a:t>
            </a:r>
            <a:r>
              <a:rPr dirty="0" sz="3000" spc="-1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60">
                <a:solidFill>
                  <a:srgbClr val="163C3F"/>
                </a:solidFill>
                <a:latin typeface="Tahoma"/>
                <a:cs typeface="Tahoma"/>
              </a:rPr>
              <a:t>much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more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widely</a:t>
            </a:r>
            <a:r>
              <a:rPr dirty="0" sz="3000" spc="-1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than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the</a:t>
            </a:r>
            <a:r>
              <a:rPr dirty="0" sz="3000" spc="-1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particular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3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000" spc="-1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sets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that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85">
                <a:solidFill>
                  <a:srgbClr val="163C3F"/>
                </a:solidFill>
                <a:latin typeface="Tahoma"/>
                <a:cs typeface="Tahoma"/>
              </a:rPr>
              <a:t>gave</a:t>
            </a:r>
            <a:r>
              <a:rPr dirty="0" sz="3000" spc="-14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rise</a:t>
            </a:r>
            <a:r>
              <a:rPr dirty="0" sz="300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45">
                <a:solidFill>
                  <a:srgbClr val="163C3F"/>
                </a:solidFill>
                <a:latin typeface="Tahoma"/>
                <a:cs typeface="Tahoma"/>
              </a:rPr>
              <a:t>to </a:t>
            </a:r>
            <a:r>
              <a:rPr dirty="0" sz="3000">
                <a:solidFill>
                  <a:srgbClr val="163C3F"/>
                </a:solidFill>
                <a:latin typeface="Tahoma"/>
                <a:cs typeface="Tahoma"/>
              </a:rPr>
              <a:t>the</a:t>
            </a:r>
            <a:r>
              <a:rPr dirty="0" sz="3000" spc="-3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70">
                <a:solidFill>
                  <a:srgbClr val="163C3F"/>
                </a:solidFill>
                <a:latin typeface="Tahoma"/>
                <a:cs typeface="Tahoma"/>
              </a:rPr>
              <a:t>ideas.”</a:t>
            </a:r>
            <a:r>
              <a:rPr dirty="0" sz="3000" spc="-3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25">
                <a:solidFill>
                  <a:srgbClr val="163C3F"/>
                </a:solidFill>
                <a:latin typeface="Tahoma"/>
                <a:cs typeface="Tahoma"/>
              </a:rPr>
              <a:t>(Cleveland,</a:t>
            </a:r>
            <a:r>
              <a:rPr dirty="0" sz="3000" spc="-3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155">
                <a:solidFill>
                  <a:srgbClr val="163C3F"/>
                </a:solidFill>
                <a:latin typeface="Tahoma"/>
                <a:cs typeface="Tahoma"/>
              </a:rPr>
              <a:t>p.</a:t>
            </a:r>
            <a:r>
              <a:rPr dirty="0" sz="3000" spc="-30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000" spc="-20">
                <a:solidFill>
                  <a:srgbClr val="163C3F"/>
                </a:solidFill>
                <a:latin typeface="Tahoma"/>
                <a:cs typeface="Tahoma"/>
              </a:rPr>
              <a:t>22).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85"/>
              <a:t>THEORETICAL</a:t>
            </a:r>
            <a:r>
              <a:rPr dirty="0" spc="-125"/>
              <a:t> </a:t>
            </a:r>
            <a:r>
              <a:rPr dirty="0" spc="595"/>
              <a:t>FRAMEWORK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7495">
              <a:lnSpc>
                <a:spcPts val="4054"/>
              </a:lnSpc>
              <a:spcBef>
                <a:spcPts val="100"/>
              </a:spcBef>
            </a:pPr>
            <a:r>
              <a:rPr dirty="0" spc="-35"/>
              <a:t>Overview</a:t>
            </a:r>
          </a:p>
          <a:p>
            <a:pPr marL="232410">
              <a:lnSpc>
                <a:spcPts val="3575"/>
              </a:lnSpc>
            </a:pPr>
            <a:r>
              <a:rPr dirty="0" sz="3000" b="0">
                <a:latin typeface="Tahoma"/>
                <a:cs typeface="Tahoma"/>
              </a:rPr>
              <a:t>Exploring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the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potential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of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data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science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spc="-25" b="0">
                <a:latin typeface="Tahoma"/>
                <a:cs typeface="Tahoma"/>
              </a:rPr>
              <a:t>methods,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researchers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caution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that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research</a:t>
            </a:r>
            <a:r>
              <a:rPr dirty="0" sz="3000" spc="25" b="0">
                <a:latin typeface="Tahoma"/>
                <a:cs typeface="Tahoma"/>
              </a:rPr>
              <a:t> </a:t>
            </a:r>
            <a:r>
              <a:rPr dirty="0" sz="3000" spc="-10" b="0">
                <a:latin typeface="Tahoma"/>
                <a:cs typeface="Tahoma"/>
              </a:rPr>
              <a:t>should</a:t>
            </a:r>
            <a:endParaRPr sz="3000">
              <a:latin typeface="Tahoma"/>
              <a:cs typeface="Tahoma"/>
            </a:endParaRPr>
          </a:p>
          <a:p>
            <a:pPr algn="just" marL="12700" marR="5080">
              <a:lnSpc>
                <a:spcPts val="4200"/>
              </a:lnSpc>
              <a:spcBef>
                <a:spcPts val="100"/>
              </a:spcBef>
            </a:pPr>
            <a:r>
              <a:rPr dirty="0" sz="3000" spc="-10" b="0">
                <a:latin typeface="Tahoma"/>
                <a:cs typeface="Tahoma"/>
              </a:rPr>
              <a:t>be </a:t>
            </a:r>
            <a:r>
              <a:rPr dirty="0" sz="3000" spc="30" b="0">
                <a:latin typeface="Tahoma"/>
                <a:cs typeface="Tahoma"/>
              </a:rPr>
              <a:t>driven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15" b="0">
                <a:latin typeface="Tahoma"/>
                <a:cs typeface="Tahoma"/>
              </a:rPr>
              <a:t>by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-45" b="0">
                <a:latin typeface="Tahoma"/>
                <a:cs typeface="Tahoma"/>
              </a:rPr>
              <a:t>“big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-5" b="0">
                <a:latin typeface="Tahoma"/>
                <a:cs typeface="Tahoma"/>
              </a:rPr>
              <a:t>questions”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-30" b="0">
                <a:latin typeface="Tahoma"/>
                <a:cs typeface="Tahoma"/>
              </a:rPr>
              <a:t>and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40" b="0">
                <a:latin typeface="Tahoma"/>
                <a:cs typeface="Tahoma"/>
              </a:rPr>
              <a:t>not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15" b="0">
                <a:latin typeface="Tahoma"/>
                <a:cs typeface="Tahoma"/>
              </a:rPr>
              <a:t>by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-45" b="0">
                <a:latin typeface="Tahoma"/>
                <a:cs typeface="Tahoma"/>
              </a:rPr>
              <a:t>“big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-25" b="0">
                <a:latin typeface="Tahoma"/>
                <a:cs typeface="Tahoma"/>
              </a:rPr>
              <a:t>data”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-190"/>
              <a:t>(McKenna,</a:t>
            </a:r>
            <a:r>
              <a:rPr dirty="0" sz="3000" spc="50"/>
              <a:t> </a:t>
            </a:r>
            <a:r>
              <a:rPr dirty="0" sz="3000" spc="-140"/>
              <a:t>Myers,</a:t>
            </a:r>
            <a:r>
              <a:rPr dirty="0" sz="3000" spc="50"/>
              <a:t> </a:t>
            </a:r>
            <a:r>
              <a:rPr dirty="0" sz="3000" spc="-220"/>
              <a:t>and</a:t>
            </a:r>
            <a:r>
              <a:rPr dirty="0" sz="3000" spc="50"/>
              <a:t> </a:t>
            </a:r>
            <a:r>
              <a:rPr dirty="0" sz="3000" spc="-235"/>
              <a:t>Newman,</a:t>
            </a:r>
            <a:r>
              <a:rPr dirty="0" sz="3000" spc="50"/>
              <a:t> </a:t>
            </a:r>
            <a:r>
              <a:rPr dirty="0" sz="3000" spc="-254"/>
              <a:t>2017).</a:t>
            </a:r>
            <a:r>
              <a:rPr dirty="0" sz="3000" spc="-280"/>
              <a:t> </a:t>
            </a:r>
            <a:r>
              <a:rPr dirty="0" sz="3000" spc="50" b="0">
                <a:latin typeface="Tahoma"/>
                <a:cs typeface="Tahoma"/>
              </a:rPr>
              <a:t>Moreover,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according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70" b="0">
                <a:latin typeface="Tahoma"/>
                <a:cs typeface="Tahoma"/>
              </a:rPr>
              <a:t>to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-150"/>
              <a:t>Boyd</a:t>
            </a:r>
            <a:r>
              <a:rPr dirty="0" sz="3000" spc="-50"/>
              <a:t> </a:t>
            </a:r>
            <a:r>
              <a:rPr dirty="0" sz="3000" spc="-220"/>
              <a:t>and</a:t>
            </a:r>
            <a:r>
              <a:rPr dirty="0" sz="3000" spc="-50"/>
              <a:t> </a:t>
            </a:r>
            <a:r>
              <a:rPr dirty="0" sz="3000" spc="-145"/>
              <a:t>Crawford</a:t>
            </a:r>
            <a:r>
              <a:rPr dirty="0" sz="3000" spc="-50"/>
              <a:t> </a:t>
            </a:r>
            <a:r>
              <a:rPr dirty="0" sz="3000" spc="-285"/>
              <a:t>(2017),</a:t>
            </a:r>
            <a:r>
              <a:rPr dirty="0" sz="3000" spc="-50"/>
              <a:t> </a:t>
            </a:r>
            <a:r>
              <a:rPr dirty="0" sz="3000" spc="30" b="0">
                <a:latin typeface="Tahoma"/>
                <a:cs typeface="Tahoma"/>
              </a:rPr>
              <a:t>certain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5" b="0">
                <a:latin typeface="Tahoma"/>
                <a:cs typeface="Tahoma"/>
              </a:rPr>
              <a:t>mythology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also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10" b="0">
                <a:latin typeface="Tahoma"/>
                <a:cs typeface="Tahoma"/>
              </a:rPr>
              <a:t>takes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-55" b="0">
                <a:latin typeface="Tahoma"/>
                <a:cs typeface="Tahoma"/>
              </a:rPr>
              <a:t>place: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25" b="0">
                <a:latin typeface="Tahoma"/>
                <a:cs typeface="Tahoma"/>
              </a:rPr>
              <a:t>the</a:t>
            </a:r>
            <a:r>
              <a:rPr dirty="0" sz="3000" spc="-10" b="0">
                <a:latin typeface="Tahoma"/>
                <a:cs typeface="Tahoma"/>
              </a:rPr>
              <a:t> </a:t>
            </a:r>
            <a:r>
              <a:rPr dirty="0" sz="3000" spc="10" b="0">
                <a:latin typeface="Tahoma"/>
                <a:cs typeface="Tahoma"/>
              </a:rPr>
              <a:t>widespread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25" b="0">
                <a:latin typeface="Tahoma"/>
                <a:cs typeface="Tahoma"/>
              </a:rPr>
              <a:t>belief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35" b="0">
                <a:latin typeface="Tahoma"/>
                <a:cs typeface="Tahoma"/>
              </a:rPr>
              <a:t>that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-5" b="0">
                <a:latin typeface="Tahoma"/>
                <a:cs typeface="Tahoma"/>
              </a:rPr>
              <a:t>large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-5" b="0">
                <a:latin typeface="Tahoma"/>
                <a:cs typeface="Tahoma"/>
              </a:rPr>
              <a:t>data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sets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50" b="0">
                <a:latin typeface="Tahoma"/>
                <a:cs typeface="Tahoma"/>
              </a:rPr>
              <a:t>offer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-65" b="0">
                <a:latin typeface="Tahoma"/>
                <a:cs typeface="Tahoma"/>
              </a:rPr>
              <a:t>a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higher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35" b="0">
                <a:latin typeface="Tahoma"/>
                <a:cs typeface="Tahoma"/>
              </a:rPr>
              <a:t>form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40" b="0">
                <a:latin typeface="Tahoma"/>
                <a:cs typeface="Tahoma"/>
              </a:rPr>
              <a:t>of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15" b="0">
                <a:latin typeface="Tahoma"/>
                <a:cs typeface="Tahoma"/>
              </a:rPr>
              <a:t>intelligence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-30" b="0">
                <a:latin typeface="Tahoma"/>
                <a:cs typeface="Tahoma"/>
              </a:rPr>
              <a:t>and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5" b="0">
                <a:latin typeface="Tahoma"/>
                <a:cs typeface="Tahoma"/>
              </a:rPr>
              <a:t>knowledge</a:t>
            </a:r>
            <a:r>
              <a:rPr dirty="0" sz="3000" spc="-204" b="0">
                <a:latin typeface="Tahoma"/>
                <a:cs typeface="Tahoma"/>
              </a:rPr>
              <a:t> </a:t>
            </a:r>
            <a:r>
              <a:rPr dirty="0" sz="3000" spc="35" b="0">
                <a:latin typeface="Tahoma"/>
                <a:cs typeface="Tahoma"/>
              </a:rPr>
              <a:t>that</a:t>
            </a:r>
            <a:r>
              <a:rPr dirty="0" sz="3000" spc="100" b="0">
                <a:latin typeface="Tahoma"/>
                <a:cs typeface="Tahoma"/>
              </a:rPr>
              <a:t> </a:t>
            </a:r>
            <a:r>
              <a:rPr dirty="0" sz="3000" spc="-30" b="0">
                <a:latin typeface="Tahoma"/>
                <a:cs typeface="Tahoma"/>
              </a:rPr>
              <a:t>can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-5" b="0">
                <a:latin typeface="Tahoma"/>
                <a:cs typeface="Tahoma"/>
              </a:rPr>
              <a:t>generate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insights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35" b="0">
                <a:latin typeface="Tahoma"/>
                <a:cs typeface="Tahoma"/>
              </a:rPr>
              <a:t>that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40" b="0">
                <a:latin typeface="Tahoma"/>
                <a:cs typeface="Tahoma"/>
              </a:rPr>
              <a:t>were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25" b="0">
                <a:latin typeface="Tahoma"/>
                <a:cs typeface="Tahoma"/>
              </a:rPr>
              <a:t>previously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-20" b="0">
                <a:latin typeface="Tahoma"/>
                <a:cs typeface="Tahoma"/>
              </a:rPr>
              <a:t>impossible,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55" b="0">
                <a:latin typeface="Tahoma"/>
                <a:cs typeface="Tahoma"/>
              </a:rPr>
              <a:t>with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25" b="0">
                <a:latin typeface="Tahoma"/>
                <a:cs typeface="Tahoma"/>
              </a:rPr>
              <a:t>the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-5" b="0">
                <a:latin typeface="Tahoma"/>
                <a:cs typeface="Tahoma"/>
              </a:rPr>
              <a:t>aura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40" b="0">
                <a:latin typeface="Tahoma"/>
                <a:cs typeface="Tahoma"/>
              </a:rPr>
              <a:t>of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5" b="0">
                <a:latin typeface="Tahoma"/>
                <a:cs typeface="Tahoma"/>
              </a:rPr>
              <a:t>truth,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5" b="0">
                <a:latin typeface="Tahoma"/>
                <a:cs typeface="Tahoma"/>
              </a:rPr>
              <a:t>objectivity,</a:t>
            </a:r>
            <a:r>
              <a:rPr dirty="0" sz="3000" spc="-260" b="0">
                <a:latin typeface="Tahoma"/>
                <a:cs typeface="Tahoma"/>
              </a:rPr>
              <a:t> </a:t>
            </a:r>
            <a:r>
              <a:rPr dirty="0" sz="3000" spc="-30" b="0">
                <a:latin typeface="Tahoma"/>
                <a:cs typeface="Tahoma"/>
              </a:rPr>
              <a:t>and</a:t>
            </a:r>
            <a:r>
              <a:rPr dirty="0" sz="3000" b="0">
                <a:latin typeface="Tahoma"/>
                <a:cs typeface="Tahoma"/>
              </a:rPr>
              <a:t> </a:t>
            </a:r>
            <a:r>
              <a:rPr dirty="0" sz="3000" spc="-40" b="0">
                <a:latin typeface="Tahoma"/>
                <a:cs typeface="Tahoma"/>
              </a:rPr>
              <a:t>accuracy”.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85"/>
              <a:t>THEORETICAL</a:t>
            </a:r>
            <a:r>
              <a:rPr dirty="0" spc="-125"/>
              <a:t> </a:t>
            </a:r>
            <a:r>
              <a:rPr dirty="0" spc="595"/>
              <a:t>FRAMEWORK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7495">
              <a:lnSpc>
                <a:spcPts val="4054"/>
              </a:lnSpc>
              <a:spcBef>
                <a:spcPts val="100"/>
              </a:spcBef>
            </a:pPr>
            <a:r>
              <a:rPr dirty="0" spc="-35"/>
              <a:t>Overview</a:t>
            </a:r>
          </a:p>
          <a:p>
            <a:pPr marL="371475">
              <a:lnSpc>
                <a:spcPts val="3575"/>
              </a:lnSpc>
            </a:pPr>
            <a:r>
              <a:rPr dirty="0" sz="3000" b="0">
                <a:latin typeface="Tahoma"/>
                <a:cs typeface="Tahoma"/>
              </a:rPr>
              <a:t>B.</a:t>
            </a:r>
            <a:r>
              <a:rPr dirty="0" sz="3000" spc="10" b="0">
                <a:latin typeface="Tahoma"/>
                <a:cs typeface="Tahoma"/>
              </a:rPr>
              <a:t> </a:t>
            </a:r>
            <a:r>
              <a:rPr dirty="0" sz="3000" spc="45" b="0">
                <a:latin typeface="Tahoma"/>
                <a:cs typeface="Tahoma"/>
              </a:rPr>
              <a:t>Williamson</a:t>
            </a:r>
            <a:r>
              <a:rPr dirty="0" sz="3000" spc="1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(2017)</a:t>
            </a:r>
            <a:r>
              <a:rPr dirty="0" sz="3000" spc="1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states</a:t>
            </a:r>
            <a:r>
              <a:rPr dirty="0" sz="3000" spc="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that,</a:t>
            </a:r>
            <a:r>
              <a:rPr dirty="0" sz="3000" spc="1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“the</a:t>
            </a:r>
            <a:r>
              <a:rPr dirty="0" sz="3000" spc="1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methodological</a:t>
            </a:r>
            <a:r>
              <a:rPr dirty="0" sz="3000" spc="1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capital</a:t>
            </a:r>
            <a:r>
              <a:rPr dirty="0" sz="3000" spc="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of</a:t>
            </a:r>
            <a:r>
              <a:rPr dirty="0" sz="3000" spc="1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educational</a:t>
            </a:r>
            <a:r>
              <a:rPr dirty="0" sz="3000" spc="1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data</a:t>
            </a:r>
            <a:r>
              <a:rPr dirty="0" sz="3000" spc="10" b="0">
                <a:latin typeface="Tahoma"/>
                <a:cs typeface="Tahoma"/>
              </a:rPr>
              <a:t> </a:t>
            </a:r>
            <a:r>
              <a:rPr dirty="0" sz="3000" spc="-10" b="0">
                <a:latin typeface="Tahoma"/>
                <a:cs typeface="Tahoma"/>
              </a:rPr>
              <a:t>science</a:t>
            </a:r>
            <a:endParaRPr sz="3000">
              <a:latin typeface="Tahoma"/>
              <a:cs typeface="Tahoma"/>
            </a:endParaRPr>
          </a:p>
          <a:p>
            <a:pPr algn="just" marL="12700" marR="5080">
              <a:lnSpc>
                <a:spcPts val="4200"/>
              </a:lnSpc>
              <a:spcBef>
                <a:spcPts val="240"/>
              </a:spcBef>
            </a:pPr>
            <a:r>
              <a:rPr dirty="0" sz="3000" b="0">
                <a:latin typeface="Tahoma"/>
                <a:cs typeface="Tahoma"/>
              </a:rPr>
              <a:t>consists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of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competence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in</a:t>
            </a:r>
            <a:r>
              <a:rPr dirty="0" sz="3000" spc="409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big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data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analyses,</a:t>
            </a:r>
            <a:r>
              <a:rPr dirty="0" sz="3000" spc="409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the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ability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spc="70" b="0">
                <a:latin typeface="Tahoma"/>
                <a:cs typeface="Tahoma"/>
              </a:rPr>
              <a:t>to</a:t>
            </a:r>
            <a:r>
              <a:rPr dirty="0" sz="3000" spc="409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secure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funding</a:t>
            </a:r>
            <a:r>
              <a:rPr dirty="0" sz="3000" spc="4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and</a:t>
            </a:r>
            <a:r>
              <a:rPr dirty="0" sz="3000" spc="409" b="0">
                <a:latin typeface="Tahoma"/>
                <a:cs typeface="Tahoma"/>
              </a:rPr>
              <a:t> </a:t>
            </a:r>
            <a:r>
              <a:rPr dirty="0" sz="3000" spc="-10" b="0">
                <a:latin typeface="Tahoma"/>
                <a:cs typeface="Tahoma"/>
              </a:rPr>
              <a:t>strategic </a:t>
            </a:r>
            <a:r>
              <a:rPr dirty="0" sz="3000" b="0">
                <a:latin typeface="Tahoma"/>
                <a:cs typeface="Tahoma"/>
              </a:rPr>
              <a:t>partnerships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-25" b="0">
                <a:latin typeface="Tahoma"/>
                <a:cs typeface="Tahoma"/>
              </a:rPr>
              <a:t>and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the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capacity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70" b="0">
                <a:latin typeface="Tahoma"/>
                <a:cs typeface="Tahoma"/>
              </a:rPr>
              <a:t>to</a:t>
            </a:r>
            <a:r>
              <a:rPr dirty="0" sz="3000" spc="-1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produce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knowledge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-25" b="0">
                <a:latin typeface="Tahoma"/>
                <a:cs typeface="Tahoma"/>
              </a:rPr>
              <a:t>and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theory</a:t>
            </a:r>
            <a:r>
              <a:rPr dirty="0" sz="3000" spc="-1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that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-40" b="0">
                <a:latin typeface="Tahoma"/>
                <a:cs typeface="Tahoma"/>
              </a:rPr>
              <a:t>may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be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effective</a:t>
            </a:r>
            <a:r>
              <a:rPr dirty="0" sz="3000" spc="-10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in</a:t>
            </a:r>
            <a:r>
              <a:rPr dirty="0" sz="3000" spc="-110" b="0">
                <a:latin typeface="Tahoma"/>
                <a:cs typeface="Tahoma"/>
              </a:rPr>
              <a:t> </a:t>
            </a:r>
            <a:r>
              <a:rPr dirty="0" sz="3000" spc="-25" b="0">
                <a:latin typeface="Tahoma"/>
                <a:cs typeface="Tahoma"/>
              </a:rPr>
              <a:t>the </a:t>
            </a:r>
            <a:r>
              <a:rPr dirty="0" sz="3000" b="0">
                <a:latin typeface="Tahoma"/>
                <a:cs typeface="Tahoma"/>
              </a:rPr>
              <a:t>competition</a:t>
            </a:r>
            <a:r>
              <a:rPr dirty="0" sz="3000" spc="-229" b="0">
                <a:latin typeface="Tahoma"/>
                <a:cs typeface="Tahoma"/>
              </a:rPr>
              <a:t> </a:t>
            </a:r>
            <a:r>
              <a:rPr dirty="0" sz="3000" spc="70" b="0">
                <a:latin typeface="Tahoma"/>
                <a:cs typeface="Tahoma"/>
              </a:rPr>
              <a:t>for</a:t>
            </a:r>
            <a:r>
              <a:rPr dirty="0" sz="3000" spc="-225" b="0">
                <a:latin typeface="Tahoma"/>
                <a:cs typeface="Tahoma"/>
              </a:rPr>
              <a:t> </a:t>
            </a:r>
            <a:r>
              <a:rPr dirty="0" sz="3000" spc="50" b="0">
                <a:latin typeface="Tahoma"/>
                <a:cs typeface="Tahoma"/>
              </a:rPr>
              <a:t>control</a:t>
            </a:r>
            <a:r>
              <a:rPr dirty="0" sz="3000" spc="-229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over</a:t>
            </a:r>
            <a:r>
              <a:rPr dirty="0" sz="3000" spc="-2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contemporary</a:t>
            </a:r>
            <a:r>
              <a:rPr dirty="0" sz="3000" spc="-229" b="0">
                <a:latin typeface="Tahoma"/>
                <a:cs typeface="Tahoma"/>
              </a:rPr>
              <a:t> </a:t>
            </a:r>
            <a:r>
              <a:rPr dirty="0" sz="3000" spc="-10" b="0">
                <a:latin typeface="Tahoma"/>
                <a:cs typeface="Tahoma"/>
              </a:rPr>
              <a:t>understandings</a:t>
            </a:r>
            <a:r>
              <a:rPr dirty="0" sz="3000" spc="-225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of</a:t>
            </a:r>
            <a:r>
              <a:rPr dirty="0" sz="3000" spc="-225" b="0">
                <a:latin typeface="Tahoma"/>
                <a:cs typeface="Tahoma"/>
              </a:rPr>
              <a:t> </a:t>
            </a:r>
            <a:r>
              <a:rPr dirty="0" sz="3000" spc="-45" b="0">
                <a:latin typeface="Tahoma"/>
                <a:cs typeface="Tahoma"/>
              </a:rPr>
              <a:t>e-</a:t>
            </a:r>
            <a:r>
              <a:rPr dirty="0" sz="3000" spc="-35" b="0">
                <a:latin typeface="Tahoma"/>
                <a:cs typeface="Tahoma"/>
              </a:rPr>
              <a:t>learning,</a:t>
            </a:r>
            <a:r>
              <a:rPr dirty="0" sz="3000" spc="-229" b="0">
                <a:latin typeface="Tahoma"/>
                <a:cs typeface="Tahoma"/>
              </a:rPr>
              <a:t> </a:t>
            </a:r>
            <a:r>
              <a:rPr dirty="0" sz="3000" b="0">
                <a:latin typeface="Tahoma"/>
                <a:cs typeface="Tahoma"/>
              </a:rPr>
              <a:t>digital</a:t>
            </a:r>
            <a:r>
              <a:rPr dirty="0" sz="3000" spc="-225" b="0">
                <a:latin typeface="Tahoma"/>
                <a:cs typeface="Tahoma"/>
              </a:rPr>
              <a:t> </a:t>
            </a:r>
            <a:r>
              <a:rPr dirty="0" sz="3000" spc="-10" b="0">
                <a:latin typeface="Tahoma"/>
                <a:cs typeface="Tahoma"/>
              </a:rPr>
              <a:t>media,</a:t>
            </a:r>
            <a:endParaRPr sz="30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359"/>
              </a:spcBef>
            </a:pPr>
            <a:r>
              <a:rPr dirty="0" sz="3000" spc="-35" b="0">
                <a:latin typeface="Tahoma"/>
                <a:cs typeface="Tahoma"/>
              </a:rPr>
              <a:t>and</a:t>
            </a:r>
            <a:r>
              <a:rPr dirty="0" sz="3000" spc="-315" b="0">
                <a:latin typeface="Tahoma"/>
                <a:cs typeface="Tahoma"/>
              </a:rPr>
              <a:t> </a:t>
            </a:r>
            <a:r>
              <a:rPr dirty="0" sz="3000" spc="-10" b="0">
                <a:latin typeface="Tahoma"/>
                <a:cs typeface="Tahoma"/>
              </a:rPr>
              <a:t>education”</a:t>
            </a:r>
            <a:r>
              <a:rPr dirty="0" sz="3000" spc="-310" b="0">
                <a:latin typeface="Tahoma"/>
                <a:cs typeface="Tahoma"/>
              </a:rPr>
              <a:t> </a:t>
            </a:r>
            <a:r>
              <a:rPr dirty="0" sz="3000" spc="-195" b="0">
                <a:latin typeface="Tahoma"/>
                <a:cs typeface="Tahoma"/>
              </a:rPr>
              <a:t>(p.</a:t>
            </a:r>
            <a:r>
              <a:rPr dirty="0" sz="3000" spc="-315" b="0">
                <a:latin typeface="Tahoma"/>
                <a:cs typeface="Tahoma"/>
              </a:rPr>
              <a:t> </a:t>
            </a:r>
            <a:r>
              <a:rPr dirty="0" sz="3000" spc="-10" b="0">
                <a:latin typeface="Tahoma"/>
                <a:cs typeface="Tahoma"/>
              </a:rPr>
              <a:t>120).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E3E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4296410" cy="3810635"/>
            <a:chOff x="0" y="0"/>
            <a:chExt cx="4296410" cy="3810635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3622675" cy="2712085"/>
            </a:xfrm>
            <a:custGeom>
              <a:avLst/>
              <a:gdLst/>
              <a:ahLst/>
              <a:cxnLst/>
              <a:rect l="l" t="t" r="r" b="b"/>
              <a:pathLst>
                <a:path w="3622675" h="2712085">
                  <a:moveTo>
                    <a:pt x="1138024" y="2711577"/>
                  </a:moveTo>
                  <a:lnTo>
                    <a:pt x="0" y="1469614"/>
                  </a:lnTo>
                  <a:lnTo>
                    <a:pt x="0" y="0"/>
                  </a:lnTo>
                  <a:lnTo>
                    <a:pt x="3622507" y="0"/>
                  </a:lnTo>
                  <a:lnTo>
                    <a:pt x="1138024" y="2711577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2040255" cy="2705100"/>
            </a:xfrm>
            <a:custGeom>
              <a:avLst/>
              <a:gdLst/>
              <a:ahLst/>
              <a:cxnLst/>
              <a:rect l="l" t="t" r="r" b="b"/>
              <a:pathLst>
                <a:path w="2040255" h="2705100">
                  <a:moveTo>
                    <a:pt x="1132114" y="2704757"/>
                  </a:moveTo>
                  <a:lnTo>
                    <a:pt x="0" y="1469470"/>
                  </a:lnTo>
                  <a:lnTo>
                    <a:pt x="0" y="0"/>
                  </a:lnTo>
                  <a:lnTo>
                    <a:pt x="504479" y="0"/>
                  </a:lnTo>
                  <a:lnTo>
                    <a:pt x="2040056" y="1713614"/>
                  </a:lnTo>
                  <a:lnTo>
                    <a:pt x="1132114" y="2704757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0"/>
              <a:ext cx="4296410" cy="3810635"/>
            </a:xfrm>
            <a:custGeom>
              <a:avLst/>
              <a:gdLst/>
              <a:ahLst/>
              <a:cxnLst/>
              <a:rect l="l" t="t" r="r" b="b"/>
              <a:pathLst>
                <a:path w="4296410" h="3810635">
                  <a:moveTo>
                    <a:pt x="1488162" y="3064388"/>
                  </a:moveTo>
                  <a:lnTo>
                    <a:pt x="802491" y="3064388"/>
                  </a:lnTo>
                  <a:lnTo>
                    <a:pt x="3620222" y="0"/>
                  </a:lnTo>
                  <a:lnTo>
                    <a:pt x="4295858" y="0"/>
                  </a:lnTo>
                  <a:lnTo>
                    <a:pt x="1488162" y="3064388"/>
                  </a:lnTo>
                  <a:close/>
                </a:path>
                <a:path w="4296410" h="3810635">
                  <a:moveTo>
                    <a:pt x="804960" y="3810051"/>
                  </a:moveTo>
                  <a:lnTo>
                    <a:pt x="800020" y="3810051"/>
                  </a:lnTo>
                  <a:lnTo>
                    <a:pt x="0" y="2937105"/>
                  </a:lnTo>
                  <a:lnTo>
                    <a:pt x="0" y="2188747"/>
                  </a:lnTo>
                  <a:lnTo>
                    <a:pt x="802491" y="3064388"/>
                  </a:lnTo>
                  <a:lnTo>
                    <a:pt x="1488162" y="3064388"/>
                  </a:lnTo>
                  <a:lnTo>
                    <a:pt x="804960" y="3810051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13172537" y="7727588"/>
            <a:ext cx="5115560" cy="2559685"/>
            <a:chOff x="13172537" y="7727588"/>
            <a:chExt cx="5115560" cy="2559685"/>
          </a:xfrm>
        </p:grpSpPr>
        <p:sp>
          <p:nvSpPr>
            <p:cNvPr id="8" name="object 8" descr=""/>
            <p:cNvSpPr/>
            <p:nvPr/>
          </p:nvSpPr>
          <p:spPr>
            <a:xfrm>
              <a:off x="13172537" y="7728441"/>
              <a:ext cx="5115560" cy="2559050"/>
            </a:xfrm>
            <a:custGeom>
              <a:avLst/>
              <a:gdLst/>
              <a:ahLst/>
              <a:cxnLst/>
              <a:rect l="l" t="t" r="r" b="b"/>
              <a:pathLst>
                <a:path w="5115559" h="2559050">
                  <a:moveTo>
                    <a:pt x="0" y="2558557"/>
                  </a:moveTo>
                  <a:lnTo>
                    <a:pt x="5115460" y="2558557"/>
                  </a:lnTo>
                  <a:lnTo>
                    <a:pt x="5115460" y="1758361"/>
                  </a:lnTo>
                  <a:lnTo>
                    <a:pt x="3356245" y="0"/>
                  </a:lnTo>
                  <a:lnTo>
                    <a:pt x="3356245" y="621487"/>
                  </a:lnTo>
                  <a:lnTo>
                    <a:pt x="3355391" y="621487"/>
                  </a:lnTo>
                  <a:lnTo>
                    <a:pt x="0" y="2558557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527928" y="7727588"/>
              <a:ext cx="1760220" cy="2387600"/>
            </a:xfrm>
            <a:custGeom>
              <a:avLst/>
              <a:gdLst/>
              <a:ahLst/>
              <a:cxnLst/>
              <a:rect l="l" t="t" r="r" b="b"/>
              <a:pathLst>
                <a:path w="1760219" h="2387600">
                  <a:moveTo>
                    <a:pt x="1760069" y="2387314"/>
                  </a:moveTo>
                  <a:lnTo>
                    <a:pt x="1760069" y="1759215"/>
                  </a:lnTo>
                  <a:lnTo>
                    <a:pt x="0" y="0"/>
                  </a:lnTo>
                  <a:lnTo>
                    <a:pt x="0" y="622340"/>
                  </a:lnTo>
                  <a:lnTo>
                    <a:pt x="1760069" y="2387314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601018" y="8405058"/>
              <a:ext cx="687070" cy="1082040"/>
            </a:xfrm>
            <a:custGeom>
              <a:avLst/>
              <a:gdLst/>
              <a:ahLst/>
              <a:cxnLst/>
              <a:rect l="l" t="t" r="r" b="b"/>
              <a:pathLst>
                <a:path w="687069" h="1082040">
                  <a:moveTo>
                    <a:pt x="686979" y="1081744"/>
                  </a:moveTo>
                  <a:lnTo>
                    <a:pt x="686979" y="0"/>
                  </a:lnTo>
                  <a:lnTo>
                    <a:pt x="0" y="394765"/>
                  </a:lnTo>
                  <a:lnTo>
                    <a:pt x="686979" y="1081744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11148" y="8097310"/>
            <a:ext cx="2223770" cy="2190115"/>
            <a:chOff x="11148" y="8097310"/>
            <a:chExt cx="2223770" cy="2190115"/>
          </a:xfrm>
        </p:grpSpPr>
        <p:sp>
          <p:nvSpPr>
            <p:cNvPr id="12" name="object 12" descr=""/>
            <p:cNvSpPr/>
            <p:nvPr/>
          </p:nvSpPr>
          <p:spPr>
            <a:xfrm>
              <a:off x="11137" y="8463431"/>
              <a:ext cx="326390" cy="1823720"/>
            </a:xfrm>
            <a:custGeom>
              <a:avLst/>
              <a:gdLst/>
              <a:ahLst/>
              <a:cxnLst/>
              <a:rect l="l" t="t" r="r" b="b"/>
              <a:pathLst>
                <a:path w="326390" h="1823720">
                  <a:moveTo>
                    <a:pt x="325831" y="1823580"/>
                  </a:moveTo>
                  <a:lnTo>
                    <a:pt x="38862" y="1818792"/>
                  </a:lnTo>
                  <a:lnTo>
                    <a:pt x="38138" y="1637842"/>
                  </a:lnTo>
                  <a:lnTo>
                    <a:pt x="37985" y="1438554"/>
                  </a:lnTo>
                  <a:lnTo>
                    <a:pt x="38557" y="1236078"/>
                  </a:lnTo>
                  <a:lnTo>
                    <a:pt x="39865" y="1033614"/>
                  </a:lnTo>
                  <a:lnTo>
                    <a:pt x="41884" y="831176"/>
                  </a:lnTo>
                  <a:lnTo>
                    <a:pt x="44653" y="628218"/>
                  </a:lnTo>
                  <a:lnTo>
                    <a:pt x="48158" y="424726"/>
                  </a:lnTo>
                  <a:lnTo>
                    <a:pt x="52387" y="221259"/>
                  </a:lnTo>
                  <a:lnTo>
                    <a:pt x="57353" y="17818"/>
                  </a:lnTo>
                  <a:lnTo>
                    <a:pt x="51904" y="4445"/>
                  </a:lnTo>
                  <a:lnTo>
                    <a:pt x="15544" y="217030"/>
                  </a:lnTo>
                  <a:lnTo>
                    <a:pt x="11391" y="416306"/>
                  </a:lnTo>
                  <a:lnTo>
                    <a:pt x="7886" y="618718"/>
                  </a:lnTo>
                  <a:lnTo>
                    <a:pt x="5118" y="821143"/>
                  </a:lnTo>
                  <a:lnTo>
                    <a:pt x="3060" y="1023594"/>
                  </a:lnTo>
                  <a:lnTo>
                    <a:pt x="1727" y="1226566"/>
                  </a:lnTo>
                  <a:lnTo>
                    <a:pt x="1117" y="1430083"/>
                  </a:lnTo>
                  <a:lnTo>
                    <a:pt x="1244" y="1633601"/>
                  </a:lnTo>
                  <a:lnTo>
                    <a:pt x="1993" y="1822754"/>
                  </a:lnTo>
                  <a:lnTo>
                    <a:pt x="0" y="1823580"/>
                  </a:lnTo>
                  <a:lnTo>
                    <a:pt x="2006" y="1823580"/>
                  </a:lnTo>
                  <a:lnTo>
                    <a:pt x="38887" y="1823580"/>
                  </a:lnTo>
                  <a:lnTo>
                    <a:pt x="325831" y="1823580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96748" y="8297112"/>
              <a:ext cx="1839595" cy="1885950"/>
            </a:xfrm>
            <a:custGeom>
              <a:avLst/>
              <a:gdLst/>
              <a:ahLst/>
              <a:cxnLst/>
              <a:rect l="l" t="t" r="r" b="b"/>
              <a:pathLst>
                <a:path w="1839595" h="1885950">
                  <a:moveTo>
                    <a:pt x="1839188" y="1867306"/>
                  </a:moveTo>
                  <a:lnTo>
                    <a:pt x="1834718" y="1854542"/>
                  </a:lnTo>
                  <a:lnTo>
                    <a:pt x="1821370" y="1848561"/>
                  </a:lnTo>
                  <a:lnTo>
                    <a:pt x="44119" y="1818779"/>
                  </a:lnTo>
                  <a:lnTo>
                    <a:pt x="43383" y="1637842"/>
                  </a:lnTo>
                  <a:lnTo>
                    <a:pt x="43230" y="1438554"/>
                  </a:lnTo>
                  <a:lnTo>
                    <a:pt x="43802" y="1236078"/>
                  </a:lnTo>
                  <a:lnTo>
                    <a:pt x="45110" y="1033614"/>
                  </a:lnTo>
                  <a:lnTo>
                    <a:pt x="47129" y="831164"/>
                  </a:lnTo>
                  <a:lnTo>
                    <a:pt x="49898" y="628205"/>
                  </a:lnTo>
                  <a:lnTo>
                    <a:pt x="53403" y="424726"/>
                  </a:lnTo>
                  <a:lnTo>
                    <a:pt x="57632" y="221259"/>
                  </a:lnTo>
                  <a:lnTo>
                    <a:pt x="62598" y="17818"/>
                  </a:lnTo>
                  <a:lnTo>
                    <a:pt x="57150" y="4445"/>
                  </a:lnTo>
                  <a:lnTo>
                    <a:pt x="20777" y="217030"/>
                  </a:lnTo>
                  <a:lnTo>
                    <a:pt x="16637" y="416293"/>
                  </a:lnTo>
                  <a:lnTo>
                    <a:pt x="13131" y="618718"/>
                  </a:lnTo>
                  <a:lnTo>
                    <a:pt x="10363" y="821143"/>
                  </a:lnTo>
                  <a:lnTo>
                    <a:pt x="8305" y="1023581"/>
                  </a:lnTo>
                  <a:lnTo>
                    <a:pt x="6972" y="1226566"/>
                  </a:lnTo>
                  <a:lnTo>
                    <a:pt x="6362" y="1430083"/>
                  </a:lnTo>
                  <a:lnTo>
                    <a:pt x="6489" y="1633601"/>
                  </a:lnTo>
                  <a:lnTo>
                    <a:pt x="7264" y="1822729"/>
                  </a:lnTo>
                  <a:lnTo>
                    <a:pt x="4445" y="1823897"/>
                  </a:lnTo>
                  <a:lnTo>
                    <a:pt x="0" y="1836534"/>
                  </a:lnTo>
                  <a:lnTo>
                    <a:pt x="4470" y="1849297"/>
                  </a:lnTo>
                  <a:lnTo>
                    <a:pt x="17818" y="1855279"/>
                  </a:lnTo>
                  <a:lnTo>
                    <a:pt x="1821370" y="1885505"/>
                  </a:lnTo>
                  <a:lnTo>
                    <a:pt x="1834743" y="1879942"/>
                  </a:lnTo>
                  <a:lnTo>
                    <a:pt x="1839188" y="1867306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95312" y="8097316"/>
              <a:ext cx="1839595" cy="1885950"/>
            </a:xfrm>
            <a:custGeom>
              <a:avLst/>
              <a:gdLst/>
              <a:ahLst/>
              <a:cxnLst/>
              <a:rect l="l" t="t" r="r" b="b"/>
              <a:pathLst>
                <a:path w="1839595" h="1885950">
                  <a:moveTo>
                    <a:pt x="1839239" y="1867382"/>
                  </a:moveTo>
                  <a:lnTo>
                    <a:pt x="1834769" y="1854619"/>
                  </a:lnTo>
                  <a:lnTo>
                    <a:pt x="1821421" y="1848637"/>
                  </a:lnTo>
                  <a:lnTo>
                    <a:pt x="44170" y="1818855"/>
                  </a:lnTo>
                  <a:lnTo>
                    <a:pt x="43434" y="1637842"/>
                  </a:lnTo>
                  <a:lnTo>
                    <a:pt x="43281" y="1438554"/>
                  </a:lnTo>
                  <a:lnTo>
                    <a:pt x="43853" y="1236078"/>
                  </a:lnTo>
                  <a:lnTo>
                    <a:pt x="45161" y="1033614"/>
                  </a:lnTo>
                  <a:lnTo>
                    <a:pt x="47180" y="831164"/>
                  </a:lnTo>
                  <a:lnTo>
                    <a:pt x="49936" y="628218"/>
                  </a:lnTo>
                  <a:lnTo>
                    <a:pt x="53454" y="424726"/>
                  </a:lnTo>
                  <a:lnTo>
                    <a:pt x="57683" y="221259"/>
                  </a:lnTo>
                  <a:lnTo>
                    <a:pt x="62649" y="17818"/>
                  </a:lnTo>
                  <a:lnTo>
                    <a:pt x="57200" y="4445"/>
                  </a:lnTo>
                  <a:lnTo>
                    <a:pt x="20828" y="217030"/>
                  </a:lnTo>
                  <a:lnTo>
                    <a:pt x="16687" y="416293"/>
                  </a:lnTo>
                  <a:lnTo>
                    <a:pt x="13182" y="618718"/>
                  </a:lnTo>
                  <a:lnTo>
                    <a:pt x="10401" y="821143"/>
                  </a:lnTo>
                  <a:lnTo>
                    <a:pt x="8356" y="1023581"/>
                  </a:lnTo>
                  <a:lnTo>
                    <a:pt x="7023" y="1226566"/>
                  </a:lnTo>
                  <a:lnTo>
                    <a:pt x="6413" y="1430083"/>
                  </a:lnTo>
                  <a:lnTo>
                    <a:pt x="6527" y="1633601"/>
                  </a:lnTo>
                  <a:lnTo>
                    <a:pt x="7315" y="1822767"/>
                  </a:lnTo>
                  <a:lnTo>
                    <a:pt x="4457" y="1823935"/>
                  </a:lnTo>
                  <a:lnTo>
                    <a:pt x="0" y="1836547"/>
                  </a:lnTo>
                  <a:lnTo>
                    <a:pt x="4470" y="1849335"/>
                  </a:lnTo>
                  <a:lnTo>
                    <a:pt x="17868" y="1855355"/>
                  </a:lnTo>
                  <a:lnTo>
                    <a:pt x="1821421" y="1885581"/>
                  </a:lnTo>
                  <a:lnTo>
                    <a:pt x="1834794" y="1880019"/>
                  </a:lnTo>
                  <a:lnTo>
                    <a:pt x="1839239" y="1867382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15565693" y="273625"/>
            <a:ext cx="2491740" cy="2517775"/>
            <a:chOff x="15565693" y="273625"/>
            <a:chExt cx="2491740" cy="2517775"/>
          </a:xfrm>
        </p:grpSpPr>
        <p:sp>
          <p:nvSpPr>
            <p:cNvPr id="16" name="object 16" descr=""/>
            <p:cNvSpPr/>
            <p:nvPr/>
          </p:nvSpPr>
          <p:spPr>
            <a:xfrm>
              <a:off x="16001111" y="273633"/>
              <a:ext cx="2056764" cy="2108200"/>
            </a:xfrm>
            <a:custGeom>
              <a:avLst/>
              <a:gdLst/>
              <a:ahLst/>
              <a:cxnLst/>
              <a:rect l="l" t="t" r="r" b="b"/>
              <a:pathLst>
                <a:path w="2056765" h="2108200">
                  <a:moveTo>
                    <a:pt x="2056168" y="54749"/>
                  </a:moveTo>
                  <a:lnTo>
                    <a:pt x="2051177" y="40474"/>
                  </a:lnTo>
                  <a:lnTo>
                    <a:pt x="2036254" y="33782"/>
                  </a:lnTo>
                  <a:lnTo>
                    <a:pt x="19913" y="0"/>
                  </a:lnTo>
                  <a:lnTo>
                    <a:pt x="4965" y="6223"/>
                  </a:lnTo>
                  <a:lnTo>
                    <a:pt x="0" y="20345"/>
                  </a:lnTo>
                  <a:lnTo>
                    <a:pt x="4991" y="34620"/>
                  </a:lnTo>
                  <a:lnTo>
                    <a:pt x="19913" y="41300"/>
                  </a:lnTo>
                  <a:lnTo>
                    <a:pt x="2006866" y="74599"/>
                  </a:lnTo>
                  <a:lnTo>
                    <a:pt x="2007019" y="103555"/>
                  </a:lnTo>
                  <a:lnTo>
                    <a:pt x="2007819" y="351155"/>
                  </a:lnTo>
                  <a:lnTo>
                    <a:pt x="2007666" y="598716"/>
                  </a:lnTo>
                  <a:lnTo>
                    <a:pt x="2006536" y="846302"/>
                  </a:lnTo>
                  <a:lnTo>
                    <a:pt x="2004428" y="1093863"/>
                  </a:lnTo>
                  <a:lnTo>
                    <a:pt x="2001354" y="1341640"/>
                  </a:lnTo>
                  <a:lnTo>
                    <a:pt x="1997265" y="1590471"/>
                  </a:lnTo>
                  <a:lnTo>
                    <a:pt x="1992210" y="1839264"/>
                  </a:lnTo>
                  <a:lnTo>
                    <a:pt x="1986191" y="2088045"/>
                  </a:lnTo>
                  <a:lnTo>
                    <a:pt x="1992274" y="2102993"/>
                  </a:lnTo>
                  <a:lnTo>
                    <a:pt x="2027504" y="2088045"/>
                  </a:lnTo>
                  <a:lnTo>
                    <a:pt x="2028774" y="2038553"/>
                  </a:lnTo>
                  <a:lnTo>
                    <a:pt x="2034578" y="1791068"/>
                  </a:lnTo>
                  <a:lnTo>
                    <a:pt x="2039391" y="1543545"/>
                  </a:lnTo>
                  <a:lnTo>
                    <a:pt x="2043239" y="1296022"/>
                  </a:lnTo>
                  <a:lnTo>
                    <a:pt x="2046122" y="1048486"/>
                  </a:lnTo>
                  <a:lnTo>
                    <a:pt x="2048040" y="800671"/>
                  </a:lnTo>
                  <a:lnTo>
                    <a:pt x="2048992" y="551815"/>
                  </a:lnTo>
                  <a:lnTo>
                    <a:pt x="2048967" y="302945"/>
                  </a:lnTo>
                  <a:lnTo>
                    <a:pt x="2048040" y="70180"/>
                  </a:lnTo>
                  <a:lnTo>
                    <a:pt x="2051202" y="68859"/>
                  </a:lnTo>
                  <a:lnTo>
                    <a:pt x="2056168" y="54749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5787739" y="459574"/>
              <a:ext cx="2056764" cy="2108200"/>
            </a:xfrm>
            <a:custGeom>
              <a:avLst/>
              <a:gdLst/>
              <a:ahLst/>
              <a:cxnLst/>
              <a:rect l="l" t="t" r="r" b="b"/>
              <a:pathLst>
                <a:path w="2056765" h="2108200">
                  <a:moveTo>
                    <a:pt x="2056168" y="54749"/>
                  </a:moveTo>
                  <a:lnTo>
                    <a:pt x="2051177" y="40474"/>
                  </a:lnTo>
                  <a:lnTo>
                    <a:pt x="2036254" y="33794"/>
                  </a:lnTo>
                  <a:lnTo>
                    <a:pt x="19913" y="0"/>
                  </a:lnTo>
                  <a:lnTo>
                    <a:pt x="4965" y="6223"/>
                  </a:lnTo>
                  <a:lnTo>
                    <a:pt x="0" y="20345"/>
                  </a:lnTo>
                  <a:lnTo>
                    <a:pt x="4991" y="34620"/>
                  </a:lnTo>
                  <a:lnTo>
                    <a:pt x="19913" y="41313"/>
                  </a:lnTo>
                  <a:lnTo>
                    <a:pt x="2006866" y="74612"/>
                  </a:lnTo>
                  <a:lnTo>
                    <a:pt x="2007019" y="103555"/>
                  </a:lnTo>
                  <a:lnTo>
                    <a:pt x="2007819" y="351155"/>
                  </a:lnTo>
                  <a:lnTo>
                    <a:pt x="2007666" y="598728"/>
                  </a:lnTo>
                  <a:lnTo>
                    <a:pt x="2006536" y="846302"/>
                  </a:lnTo>
                  <a:lnTo>
                    <a:pt x="2004428" y="1093863"/>
                  </a:lnTo>
                  <a:lnTo>
                    <a:pt x="2001354" y="1341653"/>
                  </a:lnTo>
                  <a:lnTo>
                    <a:pt x="1997265" y="1590471"/>
                  </a:lnTo>
                  <a:lnTo>
                    <a:pt x="1992210" y="1839277"/>
                  </a:lnTo>
                  <a:lnTo>
                    <a:pt x="1986191" y="2088045"/>
                  </a:lnTo>
                  <a:lnTo>
                    <a:pt x="1992274" y="2102993"/>
                  </a:lnTo>
                  <a:lnTo>
                    <a:pt x="2027504" y="2088045"/>
                  </a:lnTo>
                  <a:lnTo>
                    <a:pt x="2028774" y="2038565"/>
                  </a:lnTo>
                  <a:lnTo>
                    <a:pt x="2034578" y="1791068"/>
                  </a:lnTo>
                  <a:lnTo>
                    <a:pt x="2039391" y="1543545"/>
                  </a:lnTo>
                  <a:lnTo>
                    <a:pt x="2043239" y="1296035"/>
                  </a:lnTo>
                  <a:lnTo>
                    <a:pt x="2046122" y="1048499"/>
                  </a:lnTo>
                  <a:lnTo>
                    <a:pt x="2048040" y="800671"/>
                  </a:lnTo>
                  <a:lnTo>
                    <a:pt x="2048992" y="551815"/>
                  </a:lnTo>
                  <a:lnTo>
                    <a:pt x="2048967" y="302958"/>
                  </a:lnTo>
                  <a:lnTo>
                    <a:pt x="2048040" y="70192"/>
                  </a:lnTo>
                  <a:lnTo>
                    <a:pt x="2051202" y="68872"/>
                  </a:lnTo>
                  <a:lnTo>
                    <a:pt x="2056168" y="54749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5565692" y="682865"/>
              <a:ext cx="2056764" cy="2108200"/>
            </a:xfrm>
            <a:custGeom>
              <a:avLst/>
              <a:gdLst/>
              <a:ahLst/>
              <a:cxnLst/>
              <a:rect l="l" t="t" r="r" b="b"/>
              <a:pathLst>
                <a:path w="2056765" h="2108200">
                  <a:moveTo>
                    <a:pt x="2056231" y="54813"/>
                  </a:moveTo>
                  <a:lnTo>
                    <a:pt x="2051227" y="40513"/>
                  </a:lnTo>
                  <a:lnTo>
                    <a:pt x="2036254" y="33782"/>
                  </a:lnTo>
                  <a:lnTo>
                    <a:pt x="19913" y="0"/>
                  </a:lnTo>
                  <a:lnTo>
                    <a:pt x="4965" y="6223"/>
                  </a:lnTo>
                  <a:lnTo>
                    <a:pt x="0" y="20345"/>
                  </a:lnTo>
                  <a:lnTo>
                    <a:pt x="4991" y="34620"/>
                  </a:lnTo>
                  <a:lnTo>
                    <a:pt x="19913" y="41300"/>
                  </a:lnTo>
                  <a:lnTo>
                    <a:pt x="2006866" y="74599"/>
                  </a:lnTo>
                  <a:lnTo>
                    <a:pt x="2007019" y="103644"/>
                  </a:lnTo>
                  <a:lnTo>
                    <a:pt x="2007819" y="351243"/>
                  </a:lnTo>
                  <a:lnTo>
                    <a:pt x="2007666" y="598805"/>
                  </a:lnTo>
                  <a:lnTo>
                    <a:pt x="2006536" y="846378"/>
                  </a:lnTo>
                  <a:lnTo>
                    <a:pt x="2004428" y="1093939"/>
                  </a:lnTo>
                  <a:lnTo>
                    <a:pt x="2001354" y="1341729"/>
                  </a:lnTo>
                  <a:lnTo>
                    <a:pt x="1997265" y="1590548"/>
                  </a:lnTo>
                  <a:lnTo>
                    <a:pt x="1992210" y="1839353"/>
                  </a:lnTo>
                  <a:lnTo>
                    <a:pt x="1986191" y="2088121"/>
                  </a:lnTo>
                  <a:lnTo>
                    <a:pt x="1992274" y="2103069"/>
                  </a:lnTo>
                  <a:lnTo>
                    <a:pt x="2027504" y="2088121"/>
                  </a:lnTo>
                  <a:lnTo>
                    <a:pt x="2028774" y="2038642"/>
                  </a:lnTo>
                  <a:lnTo>
                    <a:pt x="2034578" y="1791157"/>
                  </a:lnTo>
                  <a:lnTo>
                    <a:pt x="2039391" y="1543621"/>
                  </a:lnTo>
                  <a:lnTo>
                    <a:pt x="2043239" y="1296111"/>
                  </a:lnTo>
                  <a:lnTo>
                    <a:pt x="2046122" y="1048575"/>
                  </a:lnTo>
                  <a:lnTo>
                    <a:pt x="2048040" y="800747"/>
                  </a:lnTo>
                  <a:lnTo>
                    <a:pt x="2048992" y="551891"/>
                  </a:lnTo>
                  <a:lnTo>
                    <a:pt x="2048967" y="303034"/>
                  </a:lnTo>
                  <a:lnTo>
                    <a:pt x="2048040" y="70231"/>
                  </a:lnTo>
                  <a:lnTo>
                    <a:pt x="2051253" y="68910"/>
                  </a:lnTo>
                  <a:lnTo>
                    <a:pt x="2056231" y="54813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/>
          <p:nvPr/>
        </p:nvSpPr>
        <p:spPr>
          <a:xfrm>
            <a:off x="9927165" y="3508766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5" h="92075">
                <a:moveTo>
                  <a:pt x="109155" y="92069"/>
                </a:moveTo>
                <a:lnTo>
                  <a:pt x="102119" y="92069"/>
                </a:lnTo>
                <a:lnTo>
                  <a:pt x="93053" y="91641"/>
                </a:lnTo>
                <a:lnTo>
                  <a:pt x="94215" y="91641"/>
                </a:lnTo>
                <a:lnTo>
                  <a:pt x="88166" y="90989"/>
                </a:lnTo>
                <a:lnTo>
                  <a:pt x="47566" y="78978"/>
                </a:lnTo>
                <a:lnTo>
                  <a:pt x="11174" y="56092"/>
                </a:lnTo>
                <a:lnTo>
                  <a:pt x="0" y="46036"/>
                </a:lnTo>
                <a:lnTo>
                  <a:pt x="438" y="45589"/>
                </a:lnTo>
                <a:lnTo>
                  <a:pt x="34840" y="19627"/>
                </a:lnTo>
                <a:lnTo>
                  <a:pt x="74322" y="3726"/>
                </a:lnTo>
                <a:lnTo>
                  <a:pt x="102161" y="0"/>
                </a:lnTo>
                <a:lnTo>
                  <a:pt x="109137" y="0"/>
                </a:lnTo>
                <a:lnTo>
                  <a:pt x="115561" y="395"/>
                </a:lnTo>
                <a:lnTo>
                  <a:pt x="115843" y="395"/>
                </a:lnTo>
                <a:lnTo>
                  <a:pt x="140305" y="5216"/>
                </a:lnTo>
                <a:lnTo>
                  <a:pt x="143669" y="6259"/>
                </a:lnTo>
                <a:lnTo>
                  <a:pt x="147034" y="7600"/>
                </a:lnTo>
                <a:lnTo>
                  <a:pt x="152740" y="9983"/>
                </a:lnTo>
                <a:lnTo>
                  <a:pt x="153619" y="10430"/>
                </a:lnTo>
                <a:lnTo>
                  <a:pt x="154497" y="10728"/>
                </a:lnTo>
                <a:lnTo>
                  <a:pt x="155228" y="11175"/>
                </a:lnTo>
                <a:lnTo>
                  <a:pt x="159909" y="13559"/>
                </a:lnTo>
                <a:lnTo>
                  <a:pt x="162250" y="14899"/>
                </a:lnTo>
                <a:lnTo>
                  <a:pt x="163420" y="15495"/>
                </a:lnTo>
                <a:lnTo>
                  <a:pt x="164591" y="16240"/>
                </a:lnTo>
                <a:lnTo>
                  <a:pt x="166931" y="17581"/>
                </a:lnTo>
                <a:lnTo>
                  <a:pt x="167517" y="17879"/>
                </a:lnTo>
                <a:lnTo>
                  <a:pt x="168248" y="18326"/>
                </a:lnTo>
                <a:lnTo>
                  <a:pt x="169419" y="19220"/>
                </a:lnTo>
                <a:lnTo>
                  <a:pt x="170085" y="19627"/>
                </a:lnTo>
                <a:lnTo>
                  <a:pt x="214041" y="31436"/>
                </a:lnTo>
                <a:lnTo>
                  <a:pt x="273507" y="34935"/>
                </a:lnTo>
                <a:lnTo>
                  <a:pt x="340009" y="34935"/>
                </a:lnTo>
                <a:lnTo>
                  <a:pt x="340009" y="35160"/>
                </a:lnTo>
                <a:lnTo>
                  <a:pt x="2874433" y="35160"/>
                </a:lnTo>
                <a:lnTo>
                  <a:pt x="2874433" y="57190"/>
                </a:lnTo>
                <a:lnTo>
                  <a:pt x="276971" y="57190"/>
                </a:lnTo>
                <a:lnTo>
                  <a:pt x="245431" y="58072"/>
                </a:lnTo>
                <a:lnTo>
                  <a:pt x="202978" y="62362"/>
                </a:lnTo>
                <a:lnTo>
                  <a:pt x="169565" y="73000"/>
                </a:lnTo>
                <a:lnTo>
                  <a:pt x="166931" y="74639"/>
                </a:lnTo>
                <a:lnTo>
                  <a:pt x="164591" y="75980"/>
                </a:lnTo>
                <a:lnTo>
                  <a:pt x="163420" y="76725"/>
                </a:lnTo>
                <a:lnTo>
                  <a:pt x="162250" y="77321"/>
                </a:lnTo>
                <a:lnTo>
                  <a:pt x="159909" y="78661"/>
                </a:lnTo>
                <a:lnTo>
                  <a:pt x="154350" y="81492"/>
                </a:lnTo>
                <a:lnTo>
                  <a:pt x="153618" y="81939"/>
                </a:lnTo>
                <a:lnTo>
                  <a:pt x="152740" y="82237"/>
                </a:lnTo>
                <a:lnTo>
                  <a:pt x="147034" y="84621"/>
                </a:lnTo>
                <a:lnTo>
                  <a:pt x="143670" y="85812"/>
                </a:lnTo>
                <a:lnTo>
                  <a:pt x="140305" y="86855"/>
                </a:lnTo>
                <a:lnTo>
                  <a:pt x="138549" y="87451"/>
                </a:lnTo>
                <a:lnTo>
                  <a:pt x="136939" y="87898"/>
                </a:lnTo>
                <a:lnTo>
                  <a:pt x="135184" y="88345"/>
                </a:lnTo>
                <a:lnTo>
                  <a:pt x="129917" y="89537"/>
                </a:lnTo>
                <a:lnTo>
                  <a:pt x="123002" y="90791"/>
                </a:lnTo>
                <a:lnTo>
                  <a:pt x="116073" y="91641"/>
                </a:lnTo>
                <a:lnTo>
                  <a:pt x="109155" y="92069"/>
                </a:lnTo>
                <a:close/>
              </a:path>
              <a:path w="2874645" h="92075">
                <a:moveTo>
                  <a:pt x="340009" y="34935"/>
                </a:moveTo>
                <a:lnTo>
                  <a:pt x="308476" y="34935"/>
                </a:lnTo>
                <a:lnTo>
                  <a:pt x="340009" y="34713"/>
                </a:lnTo>
                <a:lnTo>
                  <a:pt x="340009" y="34935"/>
                </a:lnTo>
                <a:close/>
              </a:path>
              <a:path w="2874645" h="92075">
                <a:moveTo>
                  <a:pt x="2874433" y="57507"/>
                </a:moveTo>
                <a:lnTo>
                  <a:pt x="340009" y="57507"/>
                </a:lnTo>
                <a:lnTo>
                  <a:pt x="294956" y="57190"/>
                </a:lnTo>
                <a:lnTo>
                  <a:pt x="2874433" y="57190"/>
                </a:lnTo>
                <a:lnTo>
                  <a:pt x="2874433" y="575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0" name="object 20" descr=""/>
          <p:cNvGrpSpPr/>
          <p:nvPr/>
        </p:nvGrpSpPr>
        <p:grpSpPr>
          <a:xfrm>
            <a:off x="9476694" y="3426235"/>
            <a:ext cx="422275" cy="257175"/>
            <a:chOff x="9476694" y="3426235"/>
            <a:chExt cx="422275" cy="257175"/>
          </a:xfrm>
        </p:grpSpPr>
        <p:pic>
          <p:nvPicPr>
            <p:cNvPr id="21" name="object 2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76694" y="3426235"/>
              <a:ext cx="213165" cy="256835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1950" y="3472716"/>
              <a:ext cx="186684" cy="164619"/>
            </a:xfrm>
            <a:prstGeom prst="rect">
              <a:avLst/>
            </a:prstGeom>
          </p:spPr>
        </p:pic>
      </p:grpSp>
      <p:sp>
        <p:nvSpPr>
          <p:cNvPr id="23" name="object 23" descr=""/>
          <p:cNvSpPr/>
          <p:nvPr/>
        </p:nvSpPr>
        <p:spPr>
          <a:xfrm>
            <a:off x="5486546" y="3508766"/>
            <a:ext cx="2874645" cy="92075"/>
          </a:xfrm>
          <a:custGeom>
            <a:avLst/>
            <a:gdLst/>
            <a:ahLst/>
            <a:cxnLst/>
            <a:rect l="l" t="t" r="r" b="b"/>
            <a:pathLst>
              <a:path w="2874645" h="92075">
                <a:moveTo>
                  <a:pt x="2862356" y="34935"/>
                </a:moveTo>
                <a:lnTo>
                  <a:pt x="2600874" y="34935"/>
                </a:lnTo>
                <a:lnTo>
                  <a:pt x="2629002" y="34148"/>
                </a:lnTo>
                <a:lnTo>
                  <a:pt x="2660391" y="31436"/>
                </a:lnTo>
                <a:lnTo>
                  <a:pt x="2703697" y="20114"/>
                </a:lnTo>
                <a:lnTo>
                  <a:pt x="2705599" y="18773"/>
                </a:lnTo>
                <a:lnTo>
                  <a:pt x="2707501" y="17581"/>
                </a:lnTo>
                <a:lnTo>
                  <a:pt x="2709842" y="16240"/>
                </a:lnTo>
                <a:lnTo>
                  <a:pt x="2711013" y="15495"/>
                </a:lnTo>
                <a:lnTo>
                  <a:pt x="2712183" y="14899"/>
                </a:lnTo>
                <a:lnTo>
                  <a:pt x="2714524" y="13559"/>
                </a:lnTo>
                <a:lnTo>
                  <a:pt x="2719206" y="11175"/>
                </a:lnTo>
                <a:lnTo>
                  <a:pt x="2720669" y="10281"/>
                </a:lnTo>
                <a:lnTo>
                  <a:pt x="2721547" y="9983"/>
                </a:lnTo>
                <a:lnTo>
                  <a:pt x="2724034" y="8940"/>
                </a:lnTo>
                <a:lnTo>
                  <a:pt x="2727252" y="7451"/>
                </a:lnTo>
                <a:lnTo>
                  <a:pt x="2730618" y="6259"/>
                </a:lnTo>
                <a:lnTo>
                  <a:pt x="2733983" y="5216"/>
                </a:lnTo>
                <a:lnTo>
                  <a:pt x="2735738" y="4620"/>
                </a:lnTo>
                <a:lnTo>
                  <a:pt x="2737348" y="4173"/>
                </a:lnTo>
                <a:lnTo>
                  <a:pt x="2739103" y="3726"/>
                </a:lnTo>
                <a:lnTo>
                  <a:pt x="2744370" y="2534"/>
                </a:lnTo>
                <a:lnTo>
                  <a:pt x="2751201" y="1280"/>
                </a:lnTo>
                <a:lnTo>
                  <a:pt x="2758878" y="332"/>
                </a:lnTo>
                <a:lnTo>
                  <a:pt x="2759662" y="332"/>
                </a:lnTo>
                <a:lnTo>
                  <a:pt x="2765026" y="0"/>
                </a:lnTo>
                <a:lnTo>
                  <a:pt x="2771973" y="0"/>
                </a:lnTo>
                <a:lnTo>
                  <a:pt x="2778957" y="332"/>
                </a:lnTo>
                <a:lnTo>
                  <a:pt x="2826574" y="13093"/>
                </a:lnTo>
                <a:lnTo>
                  <a:pt x="2851464" y="27265"/>
                </a:lnTo>
                <a:lnTo>
                  <a:pt x="2852225" y="27265"/>
                </a:lnTo>
                <a:lnTo>
                  <a:pt x="2857451" y="31063"/>
                </a:lnTo>
                <a:lnTo>
                  <a:pt x="2862356" y="34935"/>
                </a:lnTo>
                <a:close/>
              </a:path>
              <a:path w="2874645" h="92075">
                <a:moveTo>
                  <a:pt x="2852225" y="27265"/>
                </a:moveTo>
                <a:lnTo>
                  <a:pt x="2851464" y="27265"/>
                </a:lnTo>
                <a:lnTo>
                  <a:pt x="2851610" y="26818"/>
                </a:lnTo>
                <a:lnTo>
                  <a:pt x="2852225" y="27265"/>
                </a:lnTo>
                <a:close/>
              </a:path>
              <a:path w="2874645" h="92075">
                <a:moveTo>
                  <a:pt x="2534423" y="57060"/>
                </a:moveTo>
                <a:lnTo>
                  <a:pt x="0" y="57060"/>
                </a:lnTo>
                <a:lnTo>
                  <a:pt x="0" y="34713"/>
                </a:lnTo>
                <a:lnTo>
                  <a:pt x="2534423" y="34713"/>
                </a:lnTo>
                <a:lnTo>
                  <a:pt x="2862356" y="34935"/>
                </a:lnTo>
                <a:lnTo>
                  <a:pt x="2863114" y="35533"/>
                </a:lnTo>
                <a:lnTo>
                  <a:pt x="2868584" y="40226"/>
                </a:lnTo>
                <a:lnTo>
                  <a:pt x="2873849" y="45142"/>
                </a:lnTo>
                <a:lnTo>
                  <a:pt x="2874288" y="45589"/>
                </a:lnTo>
                <a:lnTo>
                  <a:pt x="2873849" y="46036"/>
                </a:lnTo>
                <a:lnTo>
                  <a:pt x="2868584" y="50952"/>
                </a:lnTo>
                <a:lnTo>
                  <a:pt x="2863114" y="55645"/>
                </a:lnTo>
                <a:lnTo>
                  <a:pt x="2861722" y="56743"/>
                </a:lnTo>
                <a:lnTo>
                  <a:pt x="2579566" y="56743"/>
                </a:lnTo>
                <a:lnTo>
                  <a:pt x="2534423" y="57060"/>
                </a:lnTo>
                <a:close/>
              </a:path>
              <a:path w="2874645" h="92075">
                <a:moveTo>
                  <a:pt x="2772167" y="91622"/>
                </a:moveTo>
                <a:lnTo>
                  <a:pt x="2765112" y="91622"/>
                </a:lnTo>
                <a:lnTo>
                  <a:pt x="2758159" y="91194"/>
                </a:lnTo>
                <a:lnTo>
                  <a:pt x="2733982" y="86408"/>
                </a:lnTo>
                <a:lnTo>
                  <a:pt x="2730617" y="85514"/>
                </a:lnTo>
                <a:lnTo>
                  <a:pt x="2727252" y="84174"/>
                </a:lnTo>
                <a:lnTo>
                  <a:pt x="2721547" y="81790"/>
                </a:lnTo>
                <a:lnTo>
                  <a:pt x="2720815" y="81343"/>
                </a:lnTo>
                <a:lnTo>
                  <a:pt x="2720084" y="81045"/>
                </a:lnTo>
                <a:lnTo>
                  <a:pt x="2714524" y="78215"/>
                </a:lnTo>
                <a:lnTo>
                  <a:pt x="2712183" y="76874"/>
                </a:lnTo>
                <a:lnTo>
                  <a:pt x="2711013" y="76278"/>
                </a:lnTo>
                <a:lnTo>
                  <a:pt x="2709842" y="75533"/>
                </a:lnTo>
                <a:lnTo>
                  <a:pt x="2707501" y="74192"/>
                </a:lnTo>
                <a:lnTo>
                  <a:pt x="2706916" y="73894"/>
                </a:lnTo>
                <a:lnTo>
                  <a:pt x="2706184" y="73447"/>
                </a:lnTo>
                <a:lnTo>
                  <a:pt x="2705599" y="73000"/>
                </a:lnTo>
                <a:lnTo>
                  <a:pt x="2704867" y="72553"/>
                </a:lnTo>
                <a:lnTo>
                  <a:pt x="2703551" y="71511"/>
                </a:lnTo>
                <a:lnTo>
                  <a:pt x="2660391" y="60337"/>
                </a:lnTo>
                <a:lnTo>
                  <a:pt x="2597517" y="56743"/>
                </a:lnTo>
                <a:lnTo>
                  <a:pt x="2861722" y="56743"/>
                </a:lnTo>
                <a:lnTo>
                  <a:pt x="2826720" y="78531"/>
                </a:lnTo>
                <a:lnTo>
                  <a:pt x="2786176" y="90487"/>
                </a:lnTo>
                <a:lnTo>
                  <a:pt x="2779514" y="91194"/>
                </a:lnTo>
                <a:lnTo>
                  <a:pt x="2779808" y="91194"/>
                </a:lnTo>
                <a:lnTo>
                  <a:pt x="2772167" y="916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4" name="object 24" descr=""/>
          <p:cNvGrpSpPr/>
          <p:nvPr/>
        </p:nvGrpSpPr>
        <p:grpSpPr>
          <a:xfrm>
            <a:off x="8389510" y="3426384"/>
            <a:ext cx="1069975" cy="257175"/>
            <a:chOff x="8389510" y="3426384"/>
            <a:chExt cx="1069975" cy="257175"/>
          </a:xfrm>
        </p:grpSpPr>
        <p:pic>
          <p:nvPicPr>
            <p:cNvPr id="25" name="object 2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97993" y="3426384"/>
              <a:ext cx="213457" cy="256686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89510" y="3472567"/>
              <a:ext cx="186537" cy="164619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8828861" y="3535584"/>
              <a:ext cx="630555" cy="26670"/>
            </a:xfrm>
            <a:custGeom>
              <a:avLst/>
              <a:gdLst/>
              <a:ahLst/>
              <a:cxnLst/>
              <a:rect l="l" t="t" r="r" b="b"/>
              <a:pathLst>
                <a:path w="630554" h="26670">
                  <a:moveTo>
                    <a:pt x="315138" y="26666"/>
                  </a:moveTo>
                  <a:lnTo>
                    <a:pt x="0" y="13407"/>
                  </a:lnTo>
                  <a:lnTo>
                    <a:pt x="315138" y="0"/>
                  </a:lnTo>
                  <a:lnTo>
                    <a:pt x="630277" y="13407"/>
                  </a:lnTo>
                  <a:lnTo>
                    <a:pt x="315138" y="266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85"/>
              <a:t>THEORETICAL</a:t>
            </a:r>
            <a:r>
              <a:rPr dirty="0" spc="-125"/>
              <a:t> </a:t>
            </a:r>
            <a:r>
              <a:rPr dirty="0" spc="595"/>
              <a:t>FRAMEWORK</a:t>
            </a:r>
          </a:p>
        </p:txBody>
      </p:sp>
      <p:sp>
        <p:nvSpPr>
          <p:cNvPr id="29" name="object 29" descr=""/>
          <p:cNvSpPr txBox="1"/>
          <p:nvPr/>
        </p:nvSpPr>
        <p:spPr>
          <a:xfrm>
            <a:off x="352375" y="3657700"/>
            <a:ext cx="17583150" cy="4742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25345">
              <a:lnSpc>
                <a:spcPct val="100000"/>
              </a:lnSpc>
              <a:spcBef>
                <a:spcPts val="100"/>
              </a:spcBef>
            </a:pPr>
            <a:r>
              <a:rPr dirty="0" sz="3400" spc="-35" b="1">
                <a:solidFill>
                  <a:srgbClr val="163C3F"/>
                </a:solidFill>
                <a:latin typeface="Tahoma"/>
                <a:cs typeface="Tahoma"/>
              </a:rPr>
              <a:t>Overview</a:t>
            </a:r>
            <a:endParaRPr sz="3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endParaRPr sz="3400">
              <a:latin typeface="Tahoma"/>
              <a:cs typeface="Tahoma"/>
            </a:endParaRPr>
          </a:p>
          <a:p>
            <a:pPr algn="ctr" marL="12700" marR="5080">
              <a:lnSpc>
                <a:spcPct val="115799"/>
              </a:lnSpc>
            </a:pP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Based</a:t>
            </a:r>
            <a:r>
              <a:rPr dirty="0" sz="3400" spc="-2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65">
                <a:solidFill>
                  <a:srgbClr val="163C3F"/>
                </a:solidFill>
                <a:latin typeface="Arial MT"/>
                <a:cs typeface="Arial MT"/>
              </a:rPr>
              <a:t>on</a:t>
            </a:r>
            <a:r>
              <a:rPr dirty="0" sz="3400" spc="-2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45">
                <a:solidFill>
                  <a:srgbClr val="163C3F"/>
                </a:solidFill>
                <a:latin typeface="Arial MT"/>
                <a:cs typeface="Arial MT"/>
              </a:rPr>
              <a:t>the</a:t>
            </a:r>
            <a:r>
              <a:rPr dirty="0" sz="3400" spc="-2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60">
                <a:solidFill>
                  <a:srgbClr val="163C3F"/>
                </a:solidFill>
                <a:latin typeface="Arial MT"/>
                <a:cs typeface="Arial MT"/>
              </a:rPr>
              <a:t>needs</a:t>
            </a:r>
            <a:r>
              <a:rPr dirty="0" sz="3400" spc="-1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70">
                <a:solidFill>
                  <a:srgbClr val="163C3F"/>
                </a:solidFill>
                <a:latin typeface="Arial MT"/>
                <a:cs typeface="Arial MT"/>
              </a:rPr>
              <a:t>of</a:t>
            </a:r>
            <a:r>
              <a:rPr dirty="0" sz="3400" spc="-2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25">
                <a:solidFill>
                  <a:srgbClr val="163C3F"/>
                </a:solidFill>
                <a:latin typeface="Arial MT"/>
                <a:cs typeface="Arial MT"/>
              </a:rPr>
              <a:t>training</a:t>
            </a:r>
            <a:r>
              <a:rPr dirty="0" sz="3400" spc="-2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“cross-</a:t>
            </a:r>
            <a:r>
              <a:rPr dirty="0" sz="3400" spc="100">
                <a:solidFill>
                  <a:srgbClr val="163C3F"/>
                </a:solidFill>
                <a:latin typeface="Arial MT"/>
                <a:cs typeface="Arial MT"/>
              </a:rPr>
              <a:t>functional,</a:t>
            </a:r>
            <a:r>
              <a:rPr dirty="0" sz="3400" spc="-1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cross-</a:t>
            </a:r>
            <a:r>
              <a:rPr dirty="0" sz="3400" spc="60">
                <a:solidFill>
                  <a:srgbClr val="163C3F"/>
                </a:solidFill>
                <a:latin typeface="Arial MT"/>
                <a:cs typeface="Arial MT"/>
              </a:rPr>
              <a:t>discipline,</a:t>
            </a:r>
            <a:r>
              <a:rPr dirty="0" sz="3400" spc="-2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35">
                <a:solidFill>
                  <a:srgbClr val="163C3F"/>
                </a:solidFill>
                <a:latin typeface="Arial MT"/>
                <a:cs typeface="Arial MT"/>
              </a:rPr>
              <a:t>omni-</a:t>
            </a:r>
            <a:r>
              <a:rPr dirty="0" sz="3400" spc="75">
                <a:solidFill>
                  <a:srgbClr val="163C3F"/>
                </a:solidFill>
                <a:latin typeface="Arial MT"/>
                <a:cs typeface="Arial MT"/>
              </a:rPr>
              <a:t>knowledgeable </a:t>
            </a:r>
            <a:r>
              <a:rPr dirty="0" sz="3400" spc="60">
                <a:solidFill>
                  <a:srgbClr val="163C3F"/>
                </a:solidFill>
                <a:latin typeface="Arial MT"/>
                <a:cs typeface="Arial MT"/>
              </a:rPr>
              <a:t>researchers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65">
                <a:solidFill>
                  <a:srgbClr val="163C3F"/>
                </a:solidFill>
                <a:latin typeface="Arial MT"/>
                <a:cs typeface="Arial MT"/>
              </a:rPr>
              <a:t>who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can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55">
                <a:solidFill>
                  <a:srgbClr val="163C3F"/>
                </a:solidFill>
                <a:latin typeface="Arial MT"/>
                <a:cs typeface="Arial MT"/>
              </a:rPr>
              <a:t>tackle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55">
                <a:solidFill>
                  <a:srgbClr val="163C3F"/>
                </a:solidFill>
                <a:latin typeface="Arial MT"/>
                <a:cs typeface="Arial MT"/>
              </a:rPr>
              <a:t>any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65">
                <a:solidFill>
                  <a:srgbClr val="163C3F"/>
                </a:solidFill>
                <a:latin typeface="Arial MT"/>
                <a:cs typeface="Arial MT"/>
              </a:rPr>
              <a:t>research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80">
                <a:solidFill>
                  <a:srgbClr val="163C3F"/>
                </a:solidFill>
                <a:latin typeface="Arial MT"/>
                <a:cs typeface="Arial MT"/>
              </a:rPr>
              <a:t>objective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65">
                <a:solidFill>
                  <a:srgbClr val="163C3F"/>
                </a:solidFill>
                <a:latin typeface="Arial MT"/>
                <a:cs typeface="Arial MT"/>
              </a:rPr>
              <a:t>that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can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95">
                <a:solidFill>
                  <a:srgbClr val="163C3F"/>
                </a:solidFill>
                <a:latin typeface="Arial MT"/>
                <a:cs typeface="Arial MT"/>
              </a:rPr>
              <a:t>deliver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70">
                <a:solidFill>
                  <a:srgbClr val="163C3F"/>
                </a:solidFill>
                <a:latin typeface="Arial MT"/>
                <a:cs typeface="Arial MT"/>
              </a:rPr>
              <a:t>valuable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50">
                <a:solidFill>
                  <a:srgbClr val="163C3F"/>
                </a:solidFill>
                <a:latin typeface="Arial MT"/>
                <a:cs typeface="Arial MT"/>
              </a:rPr>
              <a:t>analytical </a:t>
            </a:r>
            <a:r>
              <a:rPr dirty="0" sz="3400" spc="75">
                <a:solidFill>
                  <a:srgbClr val="163C3F"/>
                </a:solidFill>
                <a:latin typeface="Arial MT"/>
                <a:cs typeface="Arial MT"/>
              </a:rPr>
              <a:t>insights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225">
                <a:solidFill>
                  <a:srgbClr val="163C3F"/>
                </a:solidFill>
                <a:latin typeface="Arial MT"/>
                <a:cs typeface="Arial MT"/>
              </a:rPr>
              <a:t>from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55">
                <a:solidFill>
                  <a:srgbClr val="163C3F"/>
                </a:solidFill>
                <a:latin typeface="Arial MT"/>
                <a:cs typeface="Arial MT"/>
              </a:rPr>
              <a:t>day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50">
                <a:solidFill>
                  <a:srgbClr val="163C3F"/>
                </a:solidFill>
                <a:latin typeface="Arial MT"/>
                <a:cs typeface="Arial MT"/>
              </a:rPr>
              <a:t>one”,</a:t>
            </a:r>
            <a:r>
              <a:rPr dirty="0" sz="3400" spc="-3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-190">
                <a:solidFill>
                  <a:srgbClr val="163C3F"/>
                </a:solidFill>
                <a:latin typeface="Arial Black"/>
                <a:cs typeface="Arial Black"/>
              </a:rPr>
              <a:t>Papagiannidis,</a:t>
            </a:r>
            <a:r>
              <a:rPr dirty="0" sz="3400" spc="-225">
                <a:solidFill>
                  <a:srgbClr val="163C3F"/>
                </a:solidFill>
                <a:latin typeface="Arial Black"/>
                <a:cs typeface="Arial Black"/>
              </a:rPr>
              <a:t> Meadows </a:t>
            </a:r>
            <a:r>
              <a:rPr dirty="0" sz="3400" spc="-484">
                <a:solidFill>
                  <a:srgbClr val="163C3F"/>
                </a:solidFill>
                <a:latin typeface="Arial Black"/>
                <a:cs typeface="Arial Black"/>
              </a:rPr>
              <a:t>&amp;</a:t>
            </a:r>
            <a:r>
              <a:rPr dirty="0" sz="3400" spc="-220">
                <a:solidFill>
                  <a:srgbClr val="163C3F"/>
                </a:solidFill>
                <a:latin typeface="Arial Black"/>
                <a:cs typeface="Arial Black"/>
              </a:rPr>
              <a:t> </a:t>
            </a:r>
            <a:r>
              <a:rPr dirty="0" sz="3400" spc="-185">
                <a:solidFill>
                  <a:srgbClr val="163C3F"/>
                </a:solidFill>
                <a:latin typeface="Arial Black"/>
                <a:cs typeface="Arial Black"/>
              </a:rPr>
              <a:t>Panagiotopoulos,</a:t>
            </a:r>
            <a:r>
              <a:rPr dirty="0" sz="3400" spc="-225">
                <a:solidFill>
                  <a:srgbClr val="163C3F"/>
                </a:solidFill>
                <a:latin typeface="Arial Black"/>
                <a:cs typeface="Arial Black"/>
              </a:rPr>
              <a:t> </a:t>
            </a:r>
            <a:r>
              <a:rPr dirty="0" sz="3400" spc="-295">
                <a:solidFill>
                  <a:srgbClr val="163C3F"/>
                </a:solidFill>
                <a:latin typeface="Arial Black"/>
                <a:cs typeface="Arial Black"/>
              </a:rPr>
              <a:t>(2023)</a:t>
            </a:r>
            <a:r>
              <a:rPr dirty="0" sz="3400" spc="-225">
                <a:solidFill>
                  <a:srgbClr val="163C3F"/>
                </a:solidFill>
                <a:latin typeface="Arial Black"/>
                <a:cs typeface="Arial Black"/>
              </a:rPr>
              <a:t> </a:t>
            </a:r>
            <a:r>
              <a:rPr dirty="0" sz="3400" spc="-20">
                <a:solidFill>
                  <a:srgbClr val="163C3F"/>
                </a:solidFill>
                <a:latin typeface="Arial MT"/>
                <a:cs typeface="Arial MT"/>
              </a:rPr>
              <a:t>have </a:t>
            </a:r>
            <a:r>
              <a:rPr dirty="0" sz="3400" spc="90">
                <a:solidFill>
                  <a:srgbClr val="163C3F"/>
                </a:solidFill>
                <a:latin typeface="Arial MT"/>
                <a:cs typeface="Arial MT"/>
              </a:rPr>
              <a:t>developed</a:t>
            </a:r>
            <a:r>
              <a:rPr dirty="0" sz="3400" spc="-5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45">
                <a:solidFill>
                  <a:srgbClr val="163C3F"/>
                </a:solidFill>
                <a:latin typeface="Arial MT"/>
                <a:cs typeface="Arial MT"/>
              </a:rPr>
              <a:t>the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50">
                <a:solidFill>
                  <a:srgbClr val="163C3F"/>
                </a:solidFill>
                <a:latin typeface="Arial MT"/>
                <a:cs typeface="Arial MT"/>
              </a:rPr>
              <a:t>framework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65">
                <a:solidFill>
                  <a:srgbClr val="163C3F"/>
                </a:solidFill>
                <a:latin typeface="Arial MT"/>
                <a:cs typeface="Arial MT"/>
              </a:rPr>
              <a:t>that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05">
                <a:solidFill>
                  <a:srgbClr val="163C3F"/>
                </a:solidFill>
                <a:latin typeface="Arial MT"/>
                <a:cs typeface="Arial MT"/>
              </a:rPr>
              <a:t>identifies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40">
                <a:solidFill>
                  <a:srgbClr val="163C3F"/>
                </a:solidFill>
                <a:latin typeface="Arial MT"/>
                <a:cs typeface="Arial MT"/>
              </a:rPr>
              <a:t>three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areas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70">
                <a:solidFill>
                  <a:srgbClr val="163C3F"/>
                </a:solidFill>
                <a:latin typeface="Arial MT"/>
                <a:cs typeface="Arial MT"/>
              </a:rPr>
              <a:t>of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10">
                <a:solidFill>
                  <a:srgbClr val="163C3F"/>
                </a:solidFill>
                <a:latin typeface="Arial MT"/>
                <a:cs typeface="Arial MT"/>
              </a:rPr>
              <a:t>tension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14">
                <a:solidFill>
                  <a:srgbClr val="163C3F"/>
                </a:solidFill>
                <a:latin typeface="Arial MT"/>
                <a:cs typeface="Arial MT"/>
              </a:rPr>
              <a:t>related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95">
                <a:solidFill>
                  <a:srgbClr val="163C3F"/>
                </a:solidFill>
                <a:latin typeface="Arial MT"/>
                <a:cs typeface="Arial MT"/>
              </a:rPr>
              <a:t>to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80">
                <a:solidFill>
                  <a:srgbClr val="163C3F"/>
                </a:solidFill>
                <a:latin typeface="Arial MT"/>
                <a:cs typeface="Arial MT"/>
              </a:rPr>
              <a:t>big</a:t>
            </a:r>
            <a:r>
              <a:rPr dirty="0" sz="3400" spc="-3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85">
                <a:solidFill>
                  <a:srgbClr val="163C3F"/>
                </a:solidFill>
                <a:latin typeface="Arial MT"/>
                <a:cs typeface="Arial MT"/>
              </a:rPr>
              <a:t>data </a:t>
            </a:r>
            <a:r>
              <a:rPr dirty="0" sz="3400" spc="75">
                <a:solidFill>
                  <a:srgbClr val="163C3F"/>
                </a:solidFill>
                <a:latin typeface="Arial MT"/>
                <a:cs typeface="Arial MT"/>
              </a:rPr>
              <a:t>applications:</a:t>
            </a:r>
            <a:r>
              <a:rPr dirty="0" sz="3400" spc="-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90">
                <a:solidFill>
                  <a:srgbClr val="163C3F"/>
                </a:solidFill>
                <a:latin typeface="Arial MT"/>
                <a:cs typeface="Arial MT"/>
              </a:rPr>
              <a:t>organisational</a:t>
            </a:r>
            <a:r>
              <a:rPr dirty="0" sz="3400" spc="-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95">
                <a:solidFill>
                  <a:srgbClr val="163C3F"/>
                </a:solidFill>
                <a:latin typeface="Arial MT"/>
                <a:cs typeface="Arial MT"/>
              </a:rPr>
              <a:t>learning</a:t>
            </a:r>
            <a:r>
              <a:rPr dirty="0" sz="3400" spc="-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(Learning),</a:t>
            </a:r>
            <a:r>
              <a:rPr dirty="0" sz="3400" spc="-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90">
                <a:solidFill>
                  <a:srgbClr val="163C3F"/>
                </a:solidFill>
                <a:latin typeface="Arial MT"/>
                <a:cs typeface="Arial MT"/>
              </a:rPr>
              <a:t>organisational</a:t>
            </a:r>
            <a:r>
              <a:rPr dirty="0" sz="3400" spc="-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90">
                <a:solidFill>
                  <a:srgbClr val="163C3F"/>
                </a:solidFill>
                <a:latin typeface="Arial MT"/>
                <a:cs typeface="Arial MT"/>
              </a:rPr>
              <a:t>leadership</a:t>
            </a:r>
            <a:r>
              <a:rPr dirty="0" sz="3400" spc="-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(Leading)</a:t>
            </a:r>
            <a:r>
              <a:rPr dirty="0" sz="3400" spc="-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95">
                <a:solidFill>
                  <a:srgbClr val="163C3F"/>
                </a:solidFill>
                <a:latin typeface="Arial MT"/>
                <a:cs typeface="Arial MT"/>
              </a:rPr>
              <a:t>and </a:t>
            </a:r>
            <a:r>
              <a:rPr dirty="0" sz="3400" spc="50">
                <a:solidFill>
                  <a:srgbClr val="163C3F"/>
                </a:solidFill>
                <a:latin typeface="Arial MT"/>
                <a:cs typeface="Arial MT"/>
              </a:rPr>
              <a:t>societal</a:t>
            </a:r>
            <a:r>
              <a:rPr dirty="0" sz="3400" spc="-4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85">
                <a:solidFill>
                  <a:srgbClr val="163C3F"/>
                </a:solidFill>
                <a:latin typeface="Arial MT"/>
                <a:cs typeface="Arial MT"/>
              </a:rPr>
              <a:t>tensions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(Linking),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55">
                <a:solidFill>
                  <a:srgbClr val="163C3F"/>
                </a:solidFill>
                <a:latin typeface="Arial MT"/>
                <a:cs typeface="Arial MT"/>
              </a:rPr>
              <a:t>putting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65">
                <a:solidFill>
                  <a:srgbClr val="163C3F"/>
                </a:solidFill>
                <a:latin typeface="Arial MT"/>
                <a:cs typeface="Arial MT"/>
              </a:rPr>
              <a:t>forward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163C3F"/>
                </a:solidFill>
                <a:latin typeface="Arial MT"/>
                <a:cs typeface="Arial MT"/>
              </a:rPr>
              <a:t>a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55">
                <a:solidFill>
                  <a:srgbClr val="163C3F"/>
                </a:solidFill>
                <a:latin typeface="Arial MT"/>
                <a:cs typeface="Arial MT"/>
              </a:rPr>
              <a:t>set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70">
                <a:solidFill>
                  <a:srgbClr val="163C3F"/>
                </a:solidFill>
                <a:latin typeface="Arial MT"/>
                <a:cs typeface="Arial MT"/>
              </a:rPr>
              <a:t>of</a:t>
            </a:r>
            <a:r>
              <a:rPr dirty="0" sz="3400" spc="-45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135">
                <a:solidFill>
                  <a:srgbClr val="163C3F"/>
                </a:solidFill>
                <a:latin typeface="Arial MT"/>
                <a:cs typeface="Arial MT"/>
              </a:rPr>
              <a:t>recommended</a:t>
            </a:r>
            <a:r>
              <a:rPr dirty="0" sz="3400" spc="-40">
                <a:solidFill>
                  <a:srgbClr val="163C3F"/>
                </a:solidFill>
                <a:latin typeface="Arial MT"/>
                <a:cs typeface="Arial MT"/>
              </a:rPr>
              <a:t> </a:t>
            </a:r>
            <a:r>
              <a:rPr dirty="0" sz="3400" spc="45">
                <a:solidFill>
                  <a:srgbClr val="163C3F"/>
                </a:solidFill>
                <a:latin typeface="Arial MT"/>
                <a:cs typeface="Arial MT"/>
              </a:rPr>
              <a:t>actions.</a:t>
            </a:r>
            <a:endParaRPr sz="3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968939" y="181107"/>
            <a:ext cx="10587990" cy="619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40" b="1">
                <a:solidFill>
                  <a:srgbClr val="163C3F"/>
                </a:solidFill>
                <a:latin typeface="Trebuchet MS"/>
                <a:cs typeface="Trebuchet MS"/>
              </a:rPr>
              <a:t>CHALLENGES</a:t>
            </a:r>
            <a:r>
              <a:rPr dirty="0" sz="3900" spc="-110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3900" spc="509" b="1">
                <a:solidFill>
                  <a:srgbClr val="163C3F"/>
                </a:solidFill>
                <a:latin typeface="Trebuchet MS"/>
                <a:cs typeface="Trebuchet MS"/>
              </a:rPr>
              <a:t>AND</a:t>
            </a:r>
            <a:r>
              <a:rPr dirty="0" sz="3900" spc="-105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3900" spc="434" b="1">
                <a:solidFill>
                  <a:srgbClr val="163C3F"/>
                </a:solidFill>
                <a:latin typeface="Trebuchet MS"/>
                <a:cs typeface="Trebuchet MS"/>
              </a:rPr>
              <a:t>AREAS</a:t>
            </a:r>
            <a:r>
              <a:rPr dirty="0" sz="3900" spc="-105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3900" spc="290" b="1">
                <a:solidFill>
                  <a:srgbClr val="163C3F"/>
                </a:solidFill>
                <a:latin typeface="Trebuchet MS"/>
                <a:cs typeface="Trebuchet MS"/>
              </a:rPr>
              <a:t>OF</a:t>
            </a:r>
            <a:r>
              <a:rPr dirty="0" sz="3900" spc="-105" b="1">
                <a:solidFill>
                  <a:srgbClr val="163C3F"/>
                </a:solidFill>
                <a:latin typeface="Trebuchet MS"/>
                <a:cs typeface="Trebuchet MS"/>
              </a:rPr>
              <a:t> </a:t>
            </a:r>
            <a:r>
              <a:rPr dirty="0" sz="3900" spc="250" b="1">
                <a:solidFill>
                  <a:srgbClr val="163C3F"/>
                </a:solidFill>
                <a:latin typeface="Trebuchet MS"/>
                <a:cs typeface="Trebuchet MS"/>
              </a:rPr>
              <a:t>ATTENTION</a:t>
            </a:r>
            <a:endParaRPr sz="3900">
              <a:latin typeface="Trebuchet MS"/>
              <a:cs typeface="Trebuchet M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48171" y="2003103"/>
            <a:ext cx="235140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100">
                <a:solidFill>
                  <a:srgbClr val="DBE3EC"/>
                </a:solidFill>
                <a:latin typeface="Tahoma"/>
                <a:cs typeface="Tahoma"/>
              </a:rPr>
              <a:t>Hard</a:t>
            </a:r>
            <a:r>
              <a:rPr dirty="0" sz="4000" spc="-465">
                <a:solidFill>
                  <a:srgbClr val="DBE3EC"/>
                </a:solidFill>
                <a:latin typeface="Tahoma"/>
                <a:cs typeface="Tahoma"/>
              </a:rPr>
              <a:t> </a:t>
            </a:r>
            <a:r>
              <a:rPr dirty="0" sz="4000" spc="40">
                <a:solidFill>
                  <a:srgbClr val="DBE3EC"/>
                </a:solidFill>
                <a:latin typeface="Tahoma"/>
                <a:cs typeface="Tahoma"/>
              </a:rPr>
              <a:t>skills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786585" y="2304398"/>
            <a:ext cx="213296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163C3F"/>
                </a:solidFill>
                <a:latin typeface="Tahoma"/>
                <a:cs typeface="Tahoma"/>
              </a:rPr>
              <a:t>Soft</a:t>
            </a:r>
            <a:r>
              <a:rPr dirty="0" sz="4000" spc="-35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4000" spc="40">
                <a:solidFill>
                  <a:srgbClr val="163C3F"/>
                </a:solidFill>
                <a:latin typeface="Tahoma"/>
                <a:cs typeface="Tahoma"/>
              </a:rPr>
              <a:t>skills</a:t>
            </a:r>
            <a:endParaRPr sz="4000">
              <a:latin typeface="Tahoma"/>
              <a:cs typeface="Tahoma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2882652" y="1679252"/>
          <a:ext cx="14453235" cy="8606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4175"/>
                <a:gridCol w="5490209"/>
                <a:gridCol w="4520565"/>
                <a:gridCol w="133350"/>
              </a:tblGrid>
              <a:tr h="18510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2515"/>
                        </a:spcBef>
                      </a:pPr>
                      <a:r>
                        <a:rPr dirty="0" sz="4000" spc="-10">
                          <a:solidFill>
                            <a:srgbClr val="DBE3EC"/>
                          </a:solidFill>
                          <a:latin typeface="Tahoma"/>
                          <a:cs typeface="Tahoma"/>
                        </a:rPr>
                        <a:t>Learning</a:t>
                      </a:r>
                      <a:r>
                        <a:rPr dirty="0" sz="4000" spc="-415">
                          <a:solidFill>
                            <a:srgbClr val="DBE3E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4000" spc="-10">
                          <a:solidFill>
                            <a:srgbClr val="DBE3EC"/>
                          </a:solidFill>
                          <a:latin typeface="Tahoma"/>
                          <a:cs typeface="Tahoma"/>
                        </a:rPr>
                        <a:t>processes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B="0" marT="319405"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163C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8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0"/>
                        </a:spcBef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Key</a:t>
                      </a:r>
                      <a:r>
                        <a:rPr dirty="0" sz="2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recommendations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24130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0"/>
                        </a:spcBef>
                      </a:pPr>
                      <a:r>
                        <a:rPr dirty="0" sz="1900" spc="-200">
                          <a:latin typeface="Arial Black"/>
                          <a:cs typeface="Arial Black"/>
                        </a:rPr>
                        <a:t>Key</a:t>
                      </a:r>
                      <a:r>
                        <a:rPr dirty="0" sz="1900" spc="-17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1900" spc="-55">
                          <a:latin typeface="Arial Black"/>
                          <a:cs typeface="Arial Black"/>
                        </a:rPr>
                        <a:t>recommendations</a:t>
                      </a:r>
                      <a:endParaRPr sz="1900">
                        <a:latin typeface="Arial Black"/>
                        <a:cs typeface="Arial Black"/>
                      </a:endParaRPr>
                    </a:p>
                  </a:txBody>
                  <a:tcPr marL="0" marR="0" marB="0" marT="25400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0"/>
                        </a:spcBef>
                      </a:pPr>
                      <a:r>
                        <a:rPr dirty="0" sz="1900" spc="-200">
                          <a:latin typeface="Arial Black"/>
                          <a:cs typeface="Arial Black"/>
                        </a:rPr>
                        <a:t>Key</a:t>
                      </a:r>
                      <a:r>
                        <a:rPr dirty="0" sz="1900" spc="-17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1900" spc="-55">
                          <a:latin typeface="Arial Black"/>
                          <a:cs typeface="Arial Black"/>
                        </a:rPr>
                        <a:t>recommendations</a:t>
                      </a:r>
                      <a:endParaRPr sz="1900">
                        <a:latin typeface="Arial Black"/>
                        <a:cs typeface="Arial Black"/>
                      </a:endParaRPr>
                    </a:p>
                  </a:txBody>
                  <a:tcPr marL="0" marR="0" marB="0" marT="25400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33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 marL="210820" marR="204470" indent="59055">
                        <a:lnSpc>
                          <a:spcPct val="115100"/>
                        </a:lnSpc>
                      </a:pPr>
                      <a:r>
                        <a:rPr dirty="0" sz="1900" spc="-150">
                          <a:latin typeface="Arial MT"/>
                          <a:cs typeface="Arial MT"/>
                        </a:rPr>
                        <a:t>·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80">
                          <a:latin typeface="Arial MT"/>
                          <a:cs typeface="Arial MT"/>
                        </a:rPr>
                        <a:t>Provide</a:t>
                      </a:r>
                      <a:r>
                        <a:rPr dirty="0" sz="1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65">
                          <a:latin typeface="Arial MT"/>
                          <a:cs typeface="Arial MT"/>
                        </a:rPr>
                        <a:t>regular</a:t>
                      </a:r>
                      <a:r>
                        <a:rPr dirty="0" sz="1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85">
                          <a:latin typeface="Arial MT"/>
                          <a:cs typeface="Arial MT"/>
                        </a:rPr>
                        <a:t>training</a:t>
                      </a:r>
                      <a:r>
                        <a:rPr dirty="0" sz="1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50">
                          <a:latin typeface="Arial MT"/>
                          <a:cs typeface="Arial MT"/>
                        </a:rPr>
                        <a:t>and </a:t>
                      </a:r>
                      <a:r>
                        <a:rPr dirty="0" sz="1900" spc="70">
                          <a:latin typeface="Arial MT"/>
                          <a:cs typeface="Arial MT"/>
                        </a:rPr>
                        <a:t>upskilling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60">
                          <a:latin typeface="Arial MT"/>
                          <a:cs typeface="Arial MT"/>
                        </a:rPr>
                        <a:t>response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50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90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>
                          <a:latin typeface="Arial MT"/>
                          <a:cs typeface="Arial MT"/>
                        </a:rPr>
                        <a:t>changes</a:t>
                      </a:r>
                      <a:r>
                        <a:rPr dirty="0" sz="1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1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1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55">
                          <a:latin typeface="Arial MT"/>
                          <a:cs typeface="Arial MT"/>
                        </a:rPr>
                        <a:t>science</a:t>
                      </a:r>
                      <a:r>
                        <a:rPr dirty="0" sz="1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practice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1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05">
                          <a:latin typeface="Arial MT"/>
                          <a:cs typeface="Arial MT"/>
                        </a:rPr>
                        <a:t>publication</a:t>
                      </a:r>
                      <a:r>
                        <a:rPr dirty="0" sz="1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65">
                          <a:latin typeface="Arial MT"/>
                          <a:cs typeface="Arial MT"/>
                        </a:rPr>
                        <a:t>expectations.</a:t>
                      </a:r>
                      <a:endParaRPr sz="19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 marL="271145" marR="264160" indent="68580">
                        <a:lnSpc>
                          <a:spcPct val="116500"/>
                        </a:lnSpc>
                        <a:spcBef>
                          <a:spcPts val="5"/>
                        </a:spcBef>
                      </a:pPr>
                      <a:r>
                        <a:rPr dirty="0" sz="2200" spc="-170">
                          <a:latin typeface="Arial MT"/>
                          <a:cs typeface="Arial MT"/>
                        </a:rPr>
                        <a:t>·</a:t>
                      </a:r>
                      <a:r>
                        <a:rPr dirty="0" sz="22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00">
                          <a:latin typeface="Arial MT"/>
                          <a:cs typeface="Arial MT"/>
                        </a:rPr>
                        <a:t>Provide</a:t>
                      </a:r>
                      <a:r>
                        <a:rPr dirty="0" sz="22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10">
                          <a:latin typeface="Arial MT"/>
                          <a:cs typeface="Arial MT"/>
                        </a:rPr>
                        <a:t>training</a:t>
                      </a:r>
                      <a:r>
                        <a:rPr dirty="0" sz="22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70">
                          <a:latin typeface="Arial MT"/>
                          <a:cs typeface="Arial MT"/>
                        </a:rPr>
                        <a:t>that</a:t>
                      </a:r>
                      <a:r>
                        <a:rPr dirty="0" sz="22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05">
                          <a:latin typeface="Arial MT"/>
                          <a:cs typeface="Arial MT"/>
                        </a:rPr>
                        <a:t>builds </a:t>
                      </a:r>
                      <a:r>
                        <a:rPr dirty="0" sz="2200" spc="50">
                          <a:latin typeface="Arial MT"/>
                          <a:cs typeface="Arial MT"/>
                        </a:rPr>
                        <a:t>awareness</a:t>
                      </a:r>
                      <a:r>
                        <a:rPr dirty="0" sz="2200" spc="-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75">
                          <a:latin typeface="Arial MT"/>
                          <a:cs typeface="Arial MT"/>
                        </a:rPr>
                        <a:t>of</a:t>
                      </a:r>
                      <a:r>
                        <a:rPr dirty="0" sz="2200" spc="-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45">
                          <a:latin typeface="Arial MT"/>
                          <a:cs typeface="Arial MT"/>
                        </a:rPr>
                        <a:t>the</a:t>
                      </a:r>
                      <a:r>
                        <a:rPr dirty="0" sz="22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05">
                          <a:latin typeface="Arial MT"/>
                          <a:cs typeface="Arial MT"/>
                        </a:rPr>
                        <a:t>individual characteristics</a:t>
                      </a:r>
                      <a:r>
                        <a:rPr dirty="0" sz="22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60">
                          <a:latin typeface="Arial MT"/>
                          <a:cs typeface="Arial MT"/>
                        </a:rPr>
                        <a:t>(such</a:t>
                      </a:r>
                      <a:r>
                        <a:rPr dirty="0" sz="22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>
                          <a:latin typeface="Arial MT"/>
                          <a:cs typeface="Arial MT"/>
                        </a:rPr>
                        <a:t>as</a:t>
                      </a:r>
                      <a:r>
                        <a:rPr dirty="0" sz="22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05">
                          <a:latin typeface="Arial MT"/>
                          <a:cs typeface="Arial MT"/>
                        </a:rPr>
                        <a:t>personality </a:t>
                      </a:r>
                      <a:r>
                        <a:rPr dirty="0" sz="2200" spc="135">
                          <a:latin typeface="Arial MT"/>
                          <a:cs typeface="Arial MT"/>
                        </a:rPr>
                        <a:t>traits</a:t>
                      </a:r>
                      <a:r>
                        <a:rPr dirty="0" sz="22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00"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22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95">
                          <a:latin typeface="Arial MT"/>
                          <a:cs typeface="Arial MT"/>
                        </a:rPr>
                        <a:t>competencies,</a:t>
                      </a:r>
                      <a:r>
                        <a:rPr dirty="0" sz="22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14">
                          <a:latin typeface="Arial MT"/>
                          <a:cs typeface="Arial MT"/>
                        </a:rPr>
                        <a:t>motivation, </a:t>
                      </a:r>
                      <a:r>
                        <a:rPr dirty="0" sz="2200" spc="75">
                          <a:latin typeface="Arial MT"/>
                          <a:cs typeface="Arial MT"/>
                        </a:rPr>
                        <a:t>social</a:t>
                      </a:r>
                      <a:r>
                        <a:rPr dirty="0" sz="22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45">
                          <a:latin typeface="Arial MT"/>
                          <a:cs typeface="Arial MT"/>
                        </a:rPr>
                        <a:t>skills,</a:t>
                      </a:r>
                      <a:r>
                        <a:rPr dirty="0" sz="22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70">
                          <a:latin typeface="Arial MT"/>
                          <a:cs typeface="Arial MT"/>
                        </a:rPr>
                        <a:t>etc.)</a:t>
                      </a:r>
                      <a:r>
                        <a:rPr dirty="0" sz="22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70">
                          <a:latin typeface="Arial MT"/>
                          <a:cs typeface="Arial MT"/>
                        </a:rPr>
                        <a:t>that</a:t>
                      </a:r>
                      <a:r>
                        <a:rPr dirty="0" sz="22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35">
                          <a:latin typeface="Arial MT"/>
                          <a:cs typeface="Arial MT"/>
                        </a:rPr>
                        <a:t>support </a:t>
                      </a:r>
                      <a:r>
                        <a:rPr dirty="0" sz="2200" spc="130">
                          <a:latin typeface="Arial MT"/>
                          <a:cs typeface="Arial MT"/>
                        </a:rPr>
                        <a:t>effective</a:t>
                      </a:r>
                      <a:r>
                        <a:rPr dirty="0" sz="2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>
                          <a:latin typeface="Arial MT"/>
                          <a:cs typeface="Arial MT"/>
                        </a:rPr>
                        <a:t>use</a:t>
                      </a:r>
                      <a:r>
                        <a:rPr dirty="0" sz="2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75">
                          <a:latin typeface="Arial MT"/>
                          <a:cs typeface="Arial MT"/>
                        </a:rPr>
                        <a:t>of</a:t>
                      </a:r>
                      <a:r>
                        <a:rPr dirty="0" sz="22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110"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22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200" spc="35">
                          <a:latin typeface="Arial MT"/>
                          <a:cs typeface="Arial MT"/>
                        </a:rPr>
                        <a:t>skills.</a:t>
                      </a:r>
                      <a:endParaRPr sz="2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2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 marL="362585" marR="236854">
                        <a:lnSpc>
                          <a:spcPct val="115100"/>
                        </a:lnSpc>
                      </a:pPr>
                      <a:r>
                        <a:rPr dirty="0" sz="1900" spc="-150">
                          <a:latin typeface="Arial MT"/>
                          <a:cs typeface="Arial MT"/>
                        </a:rPr>
                        <a:t>·</a:t>
                      </a:r>
                      <a:r>
                        <a:rPr dirty="0" sz="1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55">
                          <a:latin typeface="Arial MT"/>
                          <a:cs typeface="Arial MT"/>
                        </a:rPr>
                        <a:t>Create</a:t>
                      </a:r>
                      <a:r>
                        <a:rPr dirty="0" sz="1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>
                          <a:latin typeface="Arial MT"/>
                          <a:cs typeface="Arial MT"/>
                        </a:rPr>
                        <a:t>awareness,</a:t>
                      </a:r>
                      <a:r>
                        <a:rPr dirty="0" sz="1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50">
                          <a:latin typeface="Arial MT"/>
                          <a:cs typeface="Arial MT"/>
                        </a:rPr>
                        <a:t>not</a:t>
                      </a:r>
                      <a:r>
                        <a:rPr dirty="0" sz="1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00">
                          <a:latin typeface="Arial MT"/>
                          <a:cs typeface="Arial MT"/>
                        </a:rPr>
                        <a:t>just</a:t>
                      </a:r>
                      <a:r>
                        <a:rPr dirty="0" sz="1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50">
                          <a:latin typeface="Arial MT"/>
                          <a:cs typeface="Arial MT"/>
                        </a:rPr>
                        <a:t>of</a:t>
                      </a:r>
                      <a:r>
                        <a:rPr dirty="0" sz="1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how </a:t>
                      </a:r>
                      <a:r>
                        <a:rPr dirty="0" sz="1900" spc="17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operate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a</a:t>
                      </a:r>
                      <a:endParaRPr sz="1900">
                        <a:latin typeface="Arial MT"/>
                        <a:cs typeface="Arial MT"/>
                      </a:endParaRPr>
                    </a:p>
                    <a:p>
                      <a:pPr algn="ctr" marL="307340" marR="281305" indent="99060">
                        <a:lnSpc>
                          <a:spcPct val="115100"/>
                        </a:lnSpc>
                      </a:pPr>
                      <a:r>
                        <a:rPr dirty="0" sz="1900" spc="70">
                          <a:latin typeface="Arial MT"/>
                          <a:cs typeface="Arial MT"/>
                        </a:rPr>
                        <a:t>diverse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05">
                          <a:latin typeface="Arial MT"/>
                          <a:cs typeface="Arial MT"/>
                        </a:rPr>
                        <a:t>environment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00">
                          <a:latin typeface="Arial MT"/>
                          <a:cs typeface="Arial MT"/>
                        </a:rPr>
                        <a:t>relation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50">
                          <a:latin typeface="Arial MT"/>
                          <a:cs typeface="Arial MT"/>
                        </a:rPr>
                        <a:t>to </a:t>
                      </a:r>
                      <a:r>
                        <a:rPr dirty="0" sz="1900" spc="65">
                          <a:latin typeface="Arial MT"/>
                          <a:cs typeface="Arial MT"/>
                        </a:rPr>
                        <a:t>data,</a:t>
                      </a:r>
                      <a:r>
                        <a:rPr dirty="0" sz="19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60">
                          <a:latin typeface="Arial MT"/>
                          <a:cs typeface="Arial MT"/>
                        </a:rPr>
                        <a:t>but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50">
                          <a:latin typeface="Arial MT"/>
                          <a:cs typeface="Arial MT"/>
                        </a:rPr>
                        <a:t>also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00">
                          <a:latin typeface="Arial MT"/>
                          <a:cs typeface="Arial MT"/>
                        </a:rPr>
                        <a:t>how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7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25">
                          <a:latin typeface="Arial MT"/>
                          <a:cs typeface="Arial MT"/>
                        </a:rPr>
                        <a:t>contribute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50">
                          <a:latin typeface="Arial MT"/>
                          <a:cs typeface="Arial MT"/>
                        </a:rPr>
                        <a:t>to </a:t>
                      </a:r>
                      <a:r>
                        <a:rPr dirty="0" sz="1900" spc="50">
                          <a:latin typeface="Arial MT"/>
                          <a:cs typeface="Arial MT"/>
                        </a:rPr>
                        <a:t>such</a:t>
                      </a:r>
                      <a:endParaRPr sz="1900">
                        <a:latin typeface="Arial MT"/>
                        <a:cs typeface="Arial MT"/>
                      </a:endParaRPr>
                    </a:p>
                    <a:p>
                      <a:pPr algn="ctr" marL="407670" marR="281940">
                        <a:lnSpc>
                          <a:spcPct val="115100"/>
                        </a:lnSpc>
                        <a:tabLst>
                          <a:tab pos="3185160" algn="l"/>
                        </a:tabLst>
                      </a:pPr>
                      <a:r>
                        <a:rPr dirty="0" sz="1900">
                          <a:latin typeface="Arial MT"/>
                          <a:cs typeface="Arial MT"/>
                        </a:rPr>
                        <a:t>an</a:t>
                      </a:r>
                      <a:r>
                        <a:rPr dirty="0" sz="1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5">
                          <a:latin typeface="Arial MT"/>
                          <a:cs typeface="Arial MT"/>
                        </a:rPr>
                        <a:t>environment,</a:t>
                      </a:r>
                      <a:r>
                        <a:rPr dirty="0" sz="1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45">
                          <a:latin typeface="Arial MT"/>
                          <a:cs typeface="Arial MT"/>
                        </a:rPr>
                        <a:t>for</a:t>
                      </a:r>
                      <a:r>
                        <a:rPr dirty="0" sz="1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45">
                          <a:latin typeface="Arial MT"/>
                          <a:cs typeface="Arial MT"/>
                        </a:rPr>
                        <a:t>example,</a:t>
                      </a:r>
                      <a:r>
                        <a:rPr dirty="0" sz="1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how </a:t>
                      </a:r>
                      <a:r>
                        <a:rPr dirty="0" sz="1900" spc="17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00">
                          <a:latin typeface="Arial MT"/>
                          <a:cs typeface="Arial MT"/>
                        </a:rPr>
                        <a:t>actively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55">
                          <a:latin typeface="Arial MT"/>
                          <a:cs typeface="Arial MT"/>
                        </a:rPr>
                        <a:t>address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0">
                          <a:latin typeface="Arial MT"/>
                          <a:cs typeface="Arial MT"/>
                        </a:rPr>
                        <a:t>data management</a:t>
                      </a:r>
                      <a:r>
                        <a:rPr dirty="0" sz="19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19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0"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1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900" spc="100">
                          <a:latin typeface="Arial MT"/>
                          <a:cs typeface="Arial MT"/>
                        </a:rPr>
                        <a:t>quality </a:t>
                      </a:r>
                      <a:r>
                        <a:rPr dirty="0" sz="1900">
                          <a:latin typeface="Arial MT"/>
                          <a:cs typeface="Arial MT"/>
                        </a:rPr>
                        <a:t>issues</a:t>
                      </a:r>
                      <a:r>
                        <a:rPr dirty="0" sz="1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19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85">
                          <a:latin typeface="Arial MT"/>
                          <a:cs typeface="Arial MT"/>
                        </a:rPr>
                        <a:t>complex</a:t>
                      </a:r>
                      <a:r>
                        <a:rPr dirty="0" sz="1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projects.</a:t>
                      </a:r>
                      <a:endParaRPr sz="1900">
                        <a:latin typeface="Arial MT"/>
                        <a:cs typeface="Arial MT"/>
                      </a:endParaRPr>
                    </a:p>
                  </a:txBody>
                  <a:tcPr marL="0" marR="0" marB="0" marT="25654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93875">
                <a:tc>
                  <a:txBody>
                    <a:bodyPr/>
                    <a:lstStyle/>
                    <a:p>
                      <a:pPr algn="ctr" marL="302260" marR="295275">
                        <a:lnSpc>
                          <a:spcPts val="2620"/>
                        </a:lnSpc>
                        <a:spcBef>
                          <a:spcPts val="1025"/>
                        </a:spcBef>
                      </a:pPr>
                      <a:r>
                        <a:rPr dirty="0" sz="1900" spc="90">
                          <a:latin typeface="Arial MT"/>
                          <a:cs typeface="Arial MT"/>
                        </a:rPr>
                        <a:t>Involve</a:t>
                      </a:r>
                      <a:r>
                        <a:rPr dirty="0" sz="1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external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5">
                          <a:latin typeface="Arial MT"/>
                          <a:cs typeface="Arial MT"/>
                        </a:rPr>
                        <a:t>partners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7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1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10">
                          <a:latin typeface="Arial MT"/>
                          <a:cs typeface="Arial MT"/>
                        </a:rPr>
                        <a:t>fill </a:t>
                      </a:r>
                      <a:r>
                        <a:rPr dirty="0" sz="1900">
                          <a:latin typeface="Arial MT"/>
                          <a:cs typeface="Arial MT"/>
                        </a:rPr>
                        <a:t>gaps</a:t>
                      </a:r>
                      <a:r>
                        <a:rPr dirty="0" sz="1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1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advanced</a:t>
                      </a:r>
                      <a:r>
                        <a:rPr dirty="0" sz="1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50">
                          <a:latin typeface="Arial MT"/>
                          <a:cs typeface="Arial MT"/>
                        </a:rPr>
                        <a:t>skills</a:t>
                      </a:r>
                      <a:r>
                        <a:rPr dirty="0" sz="1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50">
                          <a:latin typeface="Arial MT"/>
                          <a:cs typeface="Arial MT"/>
                        </a:rPr>
                        <a:t>and </a:t>
                      </a:r>
                      <a:r>
                        <a:rPr dirty="0" sz="1900" spc="120">
                          <a:latin typeface="Arial MT"/>
                          <a:cs typeface="Arial MT"/>
                        </a:rPr>
                        <a:t>support</a:t>
                      </a:r>
                      <a:r>
                        <a:rPr dirty="0" sz="1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114">
                          <a:latin typeface="Arial MT"/>
                          <a:cs typeface="Arial MT"/>
                        </a:rPr>
                        <a:t>doctoral</a:t>
                      </a:r>
                      <a:r>
                        <a:rPr dirty="0" sz="1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65">
                          <a:latin typeface="Arial MT"/>
                          <a:cs typeface="Arial MT"/>
                        </a:rPr>
                        <a:t>supervision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1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75">
                          <a:latin typeface="Arial MT"/>
                          <a:cs typeface="Arial MT"/>
                        </a:rPr>
                        <a:t>training.</a:t>
                      </a:r>
                      <a:r>
                        <a:rPr dirty="0" sz="1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>
                          <a:latin typeface="Arial MT"/>
                          <a:cs typeface="Arial MT"/>
                        </a:rPr>
                        <a:t>These</a:t>
                      </a:r>
                      <a:r>
                        <a:rPr dirty="0" sz="1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90">
                          <a:latin typeface="Arial MT"/>
                          <a:cs typeface="Arial MT"/>
                        </a:rPr>
                        <a:t>could include</a:t>
                      </a:r>
                      <a:r>
                        <a:rPr dirty="0" sz="1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900" spc="85">
                          <a:latin typeface="Arial MT"/>
                          <a:cs typeface="Arial MT"/>
                        </a:rPr>
                        <a:t>interdisciplinary</a:t>
                      </a:r>
                      <a:endParaRPr sz="1900">
                        <a:latin typeface="Arial MT"/>
                        <a:cs typeface="Arial MT"/>
                      </a:endParaRPr>
                    </a:p>
                  </a:txBody>
                  <a:tcPr marL="0" marR="0" marB="0" marT="13017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3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09550" marR="695960" indent="80645">
                        <a:lnSpc>
                          <a:spcPts val="3150"/>
                        </a:lnSpc>
                      </a:pPr>
                      <a:r>
                        <a:rPr dirty="0" sz="2300">
                          <a:latin typeface="Arial MT"/>
                          <a:cs typeface="Arial MT"/>
                        </a:rPr>
                        <a:t>Introduce</a:t>
                      </a:r>
                      <a:r>
                        <a:rPr dirty="0" sz="23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training</a:t>
                      </a:r>
                      <a:r>
                        <a:rPr dirty="0" sz="23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on</a:t>
                      </a:r>
                      <a:r>
                        <a:rPr dirty="0" sz="23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soft</a:t>
                      </a:r>
                      <a:r>
                        <a:rPr dirty="0" sz="23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skills</a:t>
                      </a:r>
                      <a:r>
                        <a:rPr dirty="0" sz="23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 spc="-20">
                          <a:latin typeface="Arial MT"/>
                          <a:cs typeface="Arial MT"/>
                        </a:rPr>
                        <a:t>that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are</a:t>
                      </a:r>
                      <a:r>
                        <a:rPr dirty="0" sz="23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important</a:t>
                      </a:r>
                      <a:r>
                        <a:rPr dirty="0" sz="23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for</a:t>
                      </a:r>
                      <a:r>
                        <a:rPr dirty="0" sz="23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>
                          <a:latin typeface="Arial MT"/>
                          <a:cs typeface="Arial MT"/>
                        </a:rPr>
                        <a:t>complex</a:t>
                      </a:r>
                      <a:r>
                        <a:rPr dirty="0" sz="23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300" spc="-20">
                          <a:latin typeface="Arial MT"/>
                          <a:cs typeface="Arial MT"/>
                        </a:rPr>
                        <a:t>data</a:t>
                      </a:r>
                      <a:endParaRPr sz="23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09550" marR="258445">
                        <a:lnSpc>
                          <a:spcPts val="2470"/>
                        </a:lnSpc>
                      </a:pPr>
                      <a:r>
                        <a:rPr dirty="0" sz="1800">
                          <a:latin typeface="Arial MT"/>
                          <a:cs typeface="Arial MT"/>
                        </a:rPr>
                        <a:t>Ensure</a:t>
                      </a:r>
                      <a:r>
                        <a:rPr dirty="0" sz="18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that</a:t>
                      </a:r>
                      <a:r>
                        <a:rPr dirty="0" sz="18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researchers</a:t>
                      </a:r>
                      <a:r>
                        <a:rPr dirty="0" sz="18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have</a:t>
                      </a:r>
                      <a:r>
                        <a:rPr dirty="0" sz="18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 spc="-10">
                          <a:latin typeface="Arial MT"/>
                          <a:cs typeface="Arial MT"/>
                        </a:rPr>
                        <a:t>experience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of</a:t>
                      </a:r>
                      <a:r>
                        <a:rPr dirty="0" sz="1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engaging</a:t>
                      </a:r>
                      <a:r>
                        <a:rPr dirty="0" sz="18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with</a:t>
                      </a:r>
                      <a:r>
                        <a:rPr dirty="0" sz="1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18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science</a:t>
                      </a:r>
                      <a:r>
                        <a:rPr dirty="0" sz="1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 spc="-10">
                          <a:latin typeface="Arial MT"/>
                          <a:cs typeface="Arial MT"/>
                        </a:rPr>
                        <a:t>experts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and</a:t>
                      </a:r>
                      <a:r>
                        <a:rPr dirty="0" sz="18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other</a:t>
                      </a:r>
                      <a:r>
                        <a:rPr dirty="0" sz="1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domain</a:t>
                      </a:r>
                      <a:r>
                        <a:rPr dirty="0" sz="1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specialists</a:t>
                      </a:r>
                      <a:r>
                        <a:rPr dirty="0" sz="1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in</a:t>
                      </a:r>
                      <a:r>
                        <a:rPr dirty="0" sz="1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>
                          <a:latin typeface="Arial MT"/>
                          <a:cs typeface="Arial MT"/>
                        </a:rPr>
                        <a:t>at</a:t>
                      </a:r>
                      <a:r>
                        <a:rPr dirty="0" sz="18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800" spc="-10">
                          <a:latin typeface="Arial MT"/>
                          <a:cs typeface="Arial MT"/>
                        </a:rPr>
                        <a:t>least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378776" y="1329626"/>
            <a:ext cx="2160270" cy="680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300" spc="-295">
                <a:solidFill>
                  <a:srgbClr val="245860"/>
                </a:solidFill>
                <a:latin typeface="Tahoma"/>
                <a:cs typeface="Tahoma"/>
              </a:rPr>
              <a:t>Learning</a:t>
            </a:r>
            <a:endParaRPr sz="43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E3E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4296410" cy="3810635"/>
            <a:chOff x="0" y="0"/>
            <a:chExt cx="4296410" cy="3810635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3622675" cy="2712085"/>
            </a:xfrm>
            <a:custGeom>
              <a:avLst/>
              <a:gdLst/>
              <a:ahLst/>
              <a:cxnLst/>
              <a:rect l="l" t="t" r="r" b="b"/>
              <a:pathLst>
                <a:path w="3622675" h="2712085">
                  <a:moveTo>
                    <a:pt x="1138024" y="2711577"/>
                  </a:moveTo>
                  <a:lnTo>
                    <a:pt x="0" y="1469614"/>
                  </a:lnTo>
                  <a:lnTo>
                    <a:pt x="0" y="0"/>
                  </a:lnTo>
                  <a:lnTo>
                    <a:pt x="3622507" y="0"/>
                  </a:lnTo>
                  <a:lnTo>
                    <a:pt x="1138024" y="2711577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2040255" cy="2705100"/>
            </a:xfrm>
            <a:custGeom>
              <a:avLst/>
              <a:gdLst/>
              <a:ahLst/>
              <a:cxnLst/>
              <a:rect l="l" t="t" r="r" b="b"/>
              <a:pathLst>
                <a:path w="2040255" h="2705100">
                  <a:moveTo>
                    <a:pt x="1132114" y="2704757"/>
                  </a:moveTo>
                  <a:lnTo>
                    <a:pt x="0" y="1469470"/>
                  </a:lnTo>
                  <a:lnTo>
                    <a:pt x="0" y="0"/>
                  </a:lnTo>
                  <a:lnTo>
                    <a:pt x="504479" y="0"/>
                  </a:lnTo>
                  <a:lnTo>
                    <a:pt x="2040056" y="1713614"/>
                  </a:lnTo>
                  <a:lnTo>
                    <a:pt x="1132114" y="2704757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0"/>
              <a:ext cx="4296410" cy="3810635"/>
            </a:xfrm>
            <a:custGeom>
              <a:avLst/>
              <a:gdLst/>
              <a:ahLst/>
              <a:cxnLst/>
              <a:rect l="l" t="t" r="r" b="b"/>
              <a:pathLst>
                <a:path w="4296410" h="3810635">
                  <a:moveTo>
                    <a:pt x="1488162" y="3064388"/>
                  </a:moveTo>
                  <a:lnTo>
                    <a:pt x="802491" y="3064388"/>
                  </a:lnTo>
                  <a:lnTo>
                    <a:pt x="3620222" y="0"/>
                  </a:lnTo>
                  <a:lnTo>
                    <a:pt x="4295858" y="0"/>
                  </a:lnTo>
                  <a:lnTo>
                    <a:pt x="1488162" y="3064388"/>
                  </a:lnTo>
                  <a:close/>
                </a:path>
                <a:path w="4296410" h="3810635">
                  <a:moveTo>
                    <a:pt x="804960" y="3810051"/>
                  </a:moveTo>
                  <a:lnTo>
                    <a:pt x="800020" y="3810051"/>
                  </a:lnTo>
                  <a:lnTo>
                    <a:pt x="0" y="2937105"/>
                  </a:lnTo>
                  <a:lnTo>
                    <a:pt x="0" y="2188747"/>
                  </a:lnTo>
                  <a:lnTo>
                    <a:pt x="802491" y="3064388"/>
                  </a:lnTo>
                  <a:lnTo>
                    <a:pt x="1488162" y="3064388"/>
                  </a:lnTo>
                  <a:lnTo>
                    <a:pt x="804960" y="3810051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13172537" y="7727588"/>
            <a:ext cx="5115560" cy="2559685"/>
            <a:chOff x="13172537" y="7727588"/>
            <a:chExt cx="5115560" cy="2559685"/>
          </a:xfrm>
        </p:grpSpPr>
        <p:sp>
          <p:nvSpPr>
            <p:cNvPr id="8" name="object 8" descr=""/>
            <p:cNvSpPr/>
            <p:nvPr/>
          </p:nvSpPr>
          <p:spPr>
            <a:xfrm>
              <a:off x="13172537" y="7728441"/>
              <a:ext cx="5115560" cy="2559050"/>
            </a:xfrm>
            <a:custGeom>
              <a:avLst/>
              <a:gdLst/>
              <a:ahLst/>
              <a:cxnLst/>
              <a:rect l="l" t="t" r="r" b="b"/>
              <a:pathLst>
                <a:path w="5115559" h="2559050">
                  <a:moveTo>
                    <a:pt x="0" y="2558557"/>
                  </a:moveTo>
                  <a:lnTo>
                    <a:pt x="5115460" y="2558557"/>
                  </a:lnTo>
                  <a:lnTo>
                    <a:pt x="5115460" y="1758361"/>
                  </a:lnTo>
                  <a:lnTo>
                    <a:pt x="3356245" y="0"/>
                  </a:lnTo>
                  <a:lnTo>
                    <a:pt x="3356245" y="621487"/>
                  </a:lnTo>
                  <a:lnTo>
                    <a:pt x="3355391" y="621487"/>
                  </a:lnTo>
                  <a:lnTo>
                    <a:pt x="0" y="2558557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527928" y="7727588"/>
              <a:ext cx="1760220" cy="2387600"/>
            </a:xfrm>
            <a:custGeom>
              <a:avLst/>
              <a:gdLst/>
              <a:ahLst/>
              <a:cxnLst/>
              <a:rect l="l" t="t" r="r" b="b"/>
              <a:pathLst>
                <a:path w="1760219" h="2387600">
                  <a:moveTo>
                    <a:pt x="1760069" y="2387314"/>
                  </a:moveTo>
                  <a:lnTo>
                    <a:pt x="1760069" y="1759215"/>
                  </a:lnTo>
                  <a:lnTo>
                    <a:pt x="0" y="0"/>
                  </a:lnTo>
                  <a:lnTo>
                    <a:pt x="0" y="622340"/>
                  </a:lnTo>
                  <a:lnTo>
                    <a:pt x="1760069" y="2387314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601018" y="8405058"/>
              <a:ext cx="687070" cy="1082040"/>
            </a:xfrm>
            <a:custGeom>
              <a:avLst/>
              <a:gdLst/>
              <a:ahLst/>
              <a:cxnLst/>
              <a:rect l="l" t="t" r="r" b="b"/>
              <a:pathLst>
                <a:path w="687069" h="1082040">
                  <a:moveTo>
                    <a:pt x="686979" y="1081744"/>
                  </a:moveTo>
                  <a:lnTo>
                    <a:pt x="686979" y="0"/>
                  </a:lnTo>
                  <a:lnTo>
                    <a:pt x="0" y="394765"/>
                  </a:lnTo>
                  <a:lnTo>
                    <a:pt x="686979" y="1081744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286840" y="7716704"/>
            <a:ext cx="2292350" cy="2315845"/>
            <a:chOff x="286840" y="7716704"/>
            <a:chExt cx="2292350" cy="2315845"/>
          </a:xfrm>
        </p:grpSpPr>
        <p:sp>
          <p:nvSpPr>
            <p:cNvPr id="12" name="object 12" descr=""/>
            <p:cNvSpPr/>
            <p:nvPr/>
          </p:nvSpPr>
          <p:spPr>
            <a:xfrm>
              <a:off x="286829" y="8093264"/>
              <a:ext cx="1891664" cy="1939289"/>
            </a:xfrm>
            <a:custGeom>
              <a:avLst/>
              <a:gdLst/>
              <a:ahLst/>
              <a:cxnLst/>
              <a:rect l="l" t="t" r="r" b="b"/>
              <a:pathLst>
                <a:path w="1891664" h="1939290">
                  <a:moveTo>
                    <a:pt x="1891601" y="1920519"/>
                  </a:moveTo>
                  <a:lnTo>
                    <a:pt x="1887016" y="1907387"/>
                  </a:lnTo>
                  <a:lnTo>
                    <a:pt x="1873275" y="1901240"/>
                  </a:lnTo>
                  <a:lnTo>
                    <a:pt x="45364" y="1870621"/>
                  </a:lnTo>
                  <a:lnTo>
                    <a:pt x="44627" y="1684515"/>
                  </a:lnTo>
                  <a:lnTo>
                    <a:pt x="44475" y="1479550"/>
                  </a:lnTo>
                  <a:lnTo>
                    <a:pt x="45059" y="1271308"/>
                  </a:lnTo>
                  <a:lnTo>
                    <a:pt x="46393" y="1063066"/>
                  </a:lnTo>
                  <a:lnTo>
                    <a:pt x="48475" y="854849"/>
                  </a:lnTo>
                  <a:lnTo>
                    <a:pt x="51320" y="646112"/>
                  </a:lnTo>
                  <a:lnTo>
                    <a:pt x="54927" y="436829"/>
                  </a:lnTo>
                  <a:lnTo>
                    <a:pt x="59283" y="227558"/>
                  </a:lnTo>
                  <a:lnTo>
                    <a:pt x="64376" y="18326"/>
                  </a:lnTo>
                  <a:lnTo>
                    <a:pt x="58788" y="4572"/>
                  </a:lnTo>
                  <a:lnTo>
                    <a:pt x="21374" y="223215"/>
                  </a:lnTo>
                  <a:lnTo>
                    <a:pt x="17106" y="428167"/>
                  </a:lnTo>
                  <a:lnTo>
                    <a:pt x="13512" y="636346"/>
                  </a:lnTo>
                  <a:lnTo>
                    <a:pt x="10655" y="844537"/>
                  </a:lnTo>
                  <a:lnTo>
                    <a:pt x="8547" y="1052753"/>
                  </a:lnTo>
                  <a:lnTo>
                    <a:pt x="7175" y="1261529"/>
                  </a:lnTo>
                  <a:lnTo>
                    <a:pt x="6553" y="1470837"/>
                  </a:lnTo>
                  <a:lnTo>
                    <a:pt x="6667" y="1680159"/>
                  </a:lnTo>
                  <a:lnTo>
                    <a:pt x="7467" y="1874685"/>
                  </a:lnTo>
                  <a:lnTo>
                    <a:pt x="4572" y="1875878"/>
                  </a:lnTo>
                  <a:lnTo>
                    <a:pt x="0" y="1888871"/>
                  </a:lnTo>
                  <a:lnTo>
                    <a:pt x="4597" y="1902002"/>
                  </a:lnTo>
                  <a:lnTo>
                    <a:pt x="18326" y="1908162"/>
                  </a:lnTo>
                  <a:lnTo>
                    <a:pt x="1873275" y="1939239"/>
                  </a:lnTo>
                  <a:lnTo>
                    <a:pt x="1887029" y="1933511"/>
                  </a:lnTo>
                  <a:lnTo>
                    <a:pt x="1891601" y="1920519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83133" y="7922195"/>
              <a:ext cx="1891664" cy="1939289"/>
            </a:xfrm>
            <a:custGeom>
              <a:avLst/>
              <a:gdLst/>
              <a:ahLst/>
              <a:cxnLst/>
              <a:rect l="l" t="t" r="r" b="b"/>
              <a:pathLst>
                <a:path w="1891664" h="1939290">
                  <a:moveTo>
                    <a:pt x="1891601" y="1920532"/>
                  </a:moveTo>
                  <a:lnTo>
                    <a:pt x="1887004" y="1907400"/>
                  </a:lnTo>
                  <a:lnTo>
                    <a:pt x="1873275" y="1901240"/>
                  </a:lnTo>
                  <a:lnTo>
                    <a:pt x="45364" y="1870621"/>
                  </a:lnTo>
                  <a:lnTo>
                    <a:pt x="44615" y="1684515"/>
                  </a:lnTo>
                  <a:lnTo>
                    <a:pt x="44462" y="1479550"/>
                  </a:lnTo>
                  <a:lnTo>
                    <a:pt x="45046" y="1271308"/>
                  </a:lnTo>
                  <a:lnTo>
                    <a:pt x="46380" y="1063078"/>
                  </a:lnTo>
                  <a:lnTo>
                    <a:pt x="48463" y="854862"/>
                  </a:lnTo>
                  <a:lnTo>
                    <a:pt x="51308" y="646125"/>
                  </a:lnTo>
                  <a:lnTo>
                    <a:pt x="54914" y="436841"/>
                  </a:lnTo>
                  <a:lnTo>
                    <a:pt x="59270" y="227571"/>
                  </a:lnTo>
                  <a:lnTo>
                    <a:pt x="64376" y="18326"/>
                  </a:lnTo>
                  <a:lnTo>
                    <a:pt x="58775" y="4572"/>
                  </a:lnTo>
                  <a:lnTo>
                    <a:pt x="21374" y="223215"/>
                  </a:lnTo>
                  <a:lnTo>
                    <a:pt x="17106" y="428167"/>
                  </a:lnTo>
                  <a:lnTo>
                    <a:pt x="13500" y="636346"/>
                  </a:lnTo>
                  <a:lnTo>
                    <a:pt x="10642" y="844550"/>
                  </a:lnTo>
                  <a:lnTo>
                    <a:pt x="8534" y="1052766"/>
                  </a:lnTo>
                  <a:lnTo>
                    <a:pt x="7162" y="1261529"/>
                  </a:lnTo>
                  <a:lnTo>
                    <a:pt x="6540" y="1470837"/>
                  </a:lnTo>
                  <a:lnTo>
                    <a:pt x="6667" y="1680159"/>
                  </a:lnTo>
                  <a:lnTo>
                    <a:pt x="7467" y="1874685"/>
                  </a:lnTo>
                  <a:lnTo>
                    <a:pt x="4559" y="1875891"/>
                  </a:lnTo>
                  <a:lnTo>
                    <a:pt x="0" y="1888883"/>
                  </a:lnTo>
                  <a:lnTo>
                    <a:pt x="4584" y="1902015"/>
                  </a:lnTo>
                  <a:lnTo>
                    <a:pt x="18313" y="1908162"/>
                  </a:lnTo>
                  <a:lnTo>
                    <a:pt x="1873275" y="1939239"/>
                  </a:lnTo>
                  <a:lnTo>
                    <a:pt x="1887029" y="1933524"/>
                  </a:lnTo>
                  <a:lnTo>
                    <a:pt x="1891601" y="1920532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87349" y="7716709"/>
              <a:ext cx="1891664" cy="1939925"/>
            </a:xfrm>
            <a:custGeom>
              <a:avLst/>
              <a:gdLst/>
              <a:ahLst/>
              <a:cxnLst/>
              <a:rect l="l" t="t" r="r" b="b"/>
              <a:pathLst>
                <a:path w="1891664" h="1939925">
                  <a:moveTo>
                    <a:pt x="1891652" y="1920608"/>
                  </a:moveTo>
                  <a:lnTo>
                    <a:pt x="1887054" y="1907476"/>
                  </a:lnTo>
                  <a:lnTo>
                    <a:pt x="1873326" y="1901317"/>
                  </a:lnTo>
                  <a:lnTo>
                    <a:pt x="45415" y="1870697"/>
                  </a:lnTo>
                  <a:lnTo>
                    <a:pt x="44665" y="1684515"/>
                  </a:lnTo>
                  <a:lnTo>
                    <a:pt x="44513" y="1479550"/>
                  </a:lnTo>
                  <a:lnTo>
                    <a:pt x="45097" y="1271308"/>
                  </a:lnTo>
                  <a:lnTo>
                    <a:pt x="46443" y="1063066"/>
                  </a:lnTo>
                  <a:lnTo>
                    <a:pt x="48526" y="854862"/>
                  </a:lnTo>
                  <a:lnTo>
                    <a:pt x="51358" y="646112"/>
                  </a:lnTo>
                  <a:lnTo>
                    <a:pt x="54978" y="436829"/>
                  </a:lnTo>
                  <a:lnTo>
                    <a:pt x="59334" y="227571"/>
                  </a:lnTo>
                  <a:lnTo>
                    <a:pt x="64427" y="18326"/>
                  </a:lnTo>
                  <a:lnTo>
                    <a:pt x="58839" y="4572"/>
                  </a:lnTo>
                  <a:lnTo>
                    <a:pt x="21424" y="223215"/>
                  </a:lnTo>
                  <a:lnTo>
                    <a:pt x="17157" y="428167"/>
                  </a:lnTo>
                  <a:lnTo>
                    <a:pt x="13563" y="636346"/>
                  </a:lnTo>
                  <a:lnTo>
                    <a:pt x="10706" y="844537"/>
                  </a:lnTo>
                  <a:lnTo>
                    <a:pt x="8585" y="1052753"/>
                  </a:lnTo>
                  <a:lnTo>
                    <a:pt x="7226" y="1261529"/>
                  </a:lnTo>
                  <a:lnTo>
                    <a:pt x="6604" y="1470837"/>
                  </a:lnTo>
                  <a:lnTo>
                    <a:pt x="6718" y="1680159"/>
                  </a:lnTo>
                  <a:lnTo>
                    <a:pt x="7518" y="1874710"/>
                  </a:lnTo>
                  <a:lnTo>
                    <a:pt x="4584" y="1875917"/>
                  </a:lnTo>
                  <a:lnTo>
                    <a:pt x="0" y="1888896"/>
                  </a:lnTo>
                  <a:lnTo>
                    <a:pt x="4597" y="1902040"/>
                  </a:lnTo>
                  <a:lnTo>
                    <a:pt x="18376" y="1908238"/>
                  </a:lnTo>
                  <a:lnTo>
                    <a:pt x="1873326" y="1939315"/>
                  </a:lnTo>
                  <a:lnTo>
                    <a:pt x="1887080" y="1933587"/>
                  </a:lnTo>
                  <a:lnTo>
                    <a:pt x="1891652" y="1920608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16398986" y="273081"/>
            <a:ext cx="1660525" cy="1677670"/>
            <a:chOff x="16398986" y="273081"/>
            <a:chExt cx="1660525" cy="1677670"/>
          </a:xfrm>
        </p:grpSpPr>
        <p:sp>
          <p:nvSpPr>
            <p:cNvPr id="16" name="object 16" descr=""/>
            <p:cNvSpPr/>
            <p:nvPr/>
          </p:nvSpPr>
          <p:spPr>
            <a:xfrm>
              <a:off x="16689146" y="273087"/>
              <a:ext cx="1370330" cy="1405255"/>
            </a:xfrm>
            <a:custGeom>
              <a:avLst/>
              <a:gdLst/>
              <a:ahLst/>
              <a:cxnLst/>
              <a:rect l="l" t="t" r="r" b="b"/>
              <a:pathLst>
                <a:path w="1370330" h="1405255">
                  <a:moveTo>
                    <a:pt x="1370253" y="36487"/>
                  </a:moveTo>
                  <a:lnTo>
                    <a:pt x="1366926" y="26974"/>
                  </a:lnTo>
                  <a:lnTo>
                    <a:pt x="1356982" y="22517"/>
                  </a:lnTo>
                  <a:lnTo>
                    <a:pt x="13271" y="0"/>
                  </a:lnTo>
                  <a:lnTo>
                    <a:pt x="3314" y="4140"/>
                  </a:lnTo>
                  <a:lnTo>
                    <a:pt x="0" y="13550"/>
                  </a:lnTo>
                  <a:lnTo>
                    <a:pt x="3327" y="23075"/>
                  </a:lnTo>
                  <a:lnTo>
                    <a:pt x="13271" y="27520"/>
                  </a:lnTo>
                  <a:lnTo>
                    <a:pt x="1337398" y="49720"/>
                  </a:lnTo>
                  <a:lnTo>
                    <a:pt x="1337576" y="85521"/>
                  </a:lnTo>
                  <a:lnTo>
                    <a:pt x="1338033" y="234010"/>
                  </a:lnTo>
                  <a:lnTo>
                    <a:pt x="1338046" y="332994"/>
                  </a:lnTo>
                  <a:lnTo>
                    <a:pt x="1337805" y="438594"/>
                  </a:lnTo>
                  <a:lnTo>
                    <a:pt x="1337297" y="544182"/>
                  </a:lnTo>
                  <a:lnTo>
                    <a:pt x="1336522" y="649770"/>
                  </a:lnTo>
                  <a:lnTo>
                    <a:pt x="1335481" y="755357"/>
                  </a:lnTo>
                  <a:lnTo>
                    <a:pt x="1334198" y="860920"/>
                  </a:lnTo>
                  <a:lnTo>
                    <a:pt x="1332611" y="967041"/>
                  </a:lnTo>
                  <a:lnTo>
                    <a:pt x="1330756" y="1073175"/>
                  </a:lnTo>
                  <a:lnTo>
                    <a:pt x="1328648" y="1179283"/>
                  </a:lnTo>
                  <a:lnTo>
                    <a:pt x="1326261" y="1285392"/>
                  </a:lnTo>
                  <a:lnTo>
                    <a:pt x="1323619" y="1391488"/>
                  </a:lnTo>
                  <a:lnTo>
                    <a:pt x="1327670" y="1401457"/>
                  </a:lnTo>
                  <a:lnTo>
                    <a:pt x="1353629" y="1292555"/>
                  </a:lnTo>
                  <a:lnTo>
                    <a:pt x="1355864" y="1193584"/>
                  </a:lnTo>
                  <a:lnTo>
                    <a:pt x="1357858" y="1094613"/>
                  </a:lnTo>
                  <a:lnTo>
                    <a:pt x="1359750" y="989050"/>
                  </a:lnTo>
                  <a:lnTo>
                    <a:pt x="1361363" y="883475"/>
                  </a:lnTo>
                  <a:lnTo>
                    <a:pt x="1362722" y="777913"/>
                  </a:lnTo>
                  <a:lnTo>
                    <a:pt x="1363814" y="672325"/>
                  </a:lnTo>
                  <a:lnTo>
                    <a:pt x="1364640" y="566737"/>
                  </a:lnTo>
                  <a:lnTo>
                    <a:pt x="1365199" y="460603"/>
                  </a:lnTo>
                  <a:lnTo>
                    <a:pt x="1365491" y="354469"/>
                  </a:lnTo>
                  <a:lnTo>
                    <a:pt x="1365529" y="248323"/>
                  </a:lnTo>
                  <a:lnTo>
                    <a:pt x="1365300" y="142189"/>
                  </a:lnTo>
                  <a:lnTo>
                    <a:pt x="1364843" y="46774"/>
                  </a:lnTo>
                  <a:lnTo>
                    <a:pt x="1366951" y="45897"/>
                  </a:lnTo>
                  <a:lnTo>
                    <a:pt x="1370253" y="36487"/>
                  </a:lnTo>
                  <a:close/>
                </a:path>
              </a:pathLst>
            </a:custGeom>
            <a:solidFill>
              <a:srgbClr val="2458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6546957" y="397001"/>
              <a:ext cx="1370330" cy="1405255"/>
            </a:xfrm>
            <a:custGeom>
              <a:avLst/>
              <a:gdLst/>
              <a:ahLst/>
              <a:cxnLst/>
              <a:rect l="l" t="t" r="r" b="b"/>
              <a:pathLst>
                <a:path w="1370330" h="1405255">
                  <a:moveTo>
                    <a:pt x="1370253" y="36487"/>
                  </a:moveTo>
                  <a:lnTo>
                    <a:pt x="1366926" y="26974"/>
                  </a:lnTo>
                  <a:lnTo>
                    <a:pt x="1356982" y="22517"/>
                  </a:lnTo>
                  <a:lnTo>
                    <a:pt x="13271" y="0"/>
                  </a:lnTo>
                  <a:lnTo>
                    <a:pt x="3302" y="4152"/>
                  </a:lnTo>
                  <a:lnTo>
                    <a:pt x="0" y="13563"/>
                  </a:lnTo>
                  <a:lnTo>
                    <a:pt x="3327" y="23075"/>
                  </a:lnTo>
                  <a:lnTo>
                    <a:pt x="13271" y="27533"/>
                  </a:lnTo>
                  <a:lnTo>
                    <a:pt x="1337386" y="49720"/>
                  </a:lnTo>
                  <a:lnTo>
                    <a:pt x="1337576" y="85521"/>
                  </a:lnTo>
                  <a:lnTo>
                    <a:pt x="1338033" y="234022"/>
                  </a:lnTo>
                  <a:lnTo>
                    <a:pt x="1338046" y="332994"/>
                  </a:lnTo>
                  <a:lnTo>
                    <a:pt x="1337805" y="438594"/>
                  </a:lnTo>
                  <a:lnTo>
                    <a:pt x="1337297" y="544182"/>
                  </a:lnTo>
                  <a:lnTo>
                    <a:pt x="1336522" y="649770"/>
                  </a:lnTo>
                  <a:lnTo>
                    <a:pt x="1335481" y="755357"/>
                  </a:lnTo>
                  <a:lnTo>
                    <a:pt x="1334185" y="860920"/>
                  </a:lnTo>
                  <a:lnTo>
                    <a:pt x="1332598" y="967054"/>
                  </a:lnTo>
                  <a:lnTo>
                    <a:pt x="1330756" y="1073175"/>
                  </a:lnTo>
                  <a:lnTo>
                    <a:pt x="1328635" y="1179283"/>
                  </a:lnTo>
                  <a:lnTo>
                    <a:pt x="1326261" y="1285392"/>
                  </a:lnTo>
                  <a:lnTo>
                    <a:pt x="1323619" y="1391500"/>
                  </a:lnTo>
                  <a:lnTo>
                    <a:pt x="1327670" y="1401457"/>
                  </a:lnTo>
                  <a:lnTo>
                    <a:pt x="1353616" y="1292555"/>
                  </a:lnTo>
                  <a:lnTo>
                    <a:pt x="1355864" y="1193584"/>
                  </a:lnTo>
                  <a:lnTo>
                    <a:pt x="1357858" y="1094613"/>
                  </a:lnTo>
                  <a:lnTo>
                    <a:pt x="1359738" y="989050"/>
                  </a:lnTo>
                  <a:lnTo>
                    <a:pt x="1361363" y="883475"/>
                  </a:lnTo>
                  <a:lnTo>
                    <a:pt x="1362710" y="777913"/>
                  </a:lnTo>
                  <a:lnTo>
                    <a:pt x="1363802" y="672325"/>
                  </a:lnTo>
                  <a:lnTo>
                    <a:pt x="1364627" y="566737"/>
                  </a:lnTo>
                  <a:lnTo>
                    <a:pt x="1365199" y="460603"/>
                  </a:lnTo>
                  <a:lnTo>
                    <a:pt x="1365491" y="354469"/>
                  </a:lnTo>
                  <a:lnTo>
                    <a:pt x="1365529" y="248335"/>
                  </a:lnTo>
                  <a:lnTo>
                    <a:pt x="1365288" y="142189"/>
                  </a:lnTo>
                  <a:lnTo>
                    <a:pt x="1364830" y="46774"/>
                  </a:lnTo>
                  <a:lnTo>
                    <a:pt x="1366939" y="45897"/>
                  </a:lnTo>
                  <a:lnTo>
                    <a:pt x="1370253" y="36487"/>
                  </a:lnTo>
                  <a:close/>
                </a:path>
              </a:pathLst>
            </a:custGeom>
            <a:solidFill>
              <a:srgbClr val="F2B5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6398976" y="545807"/>
              <a:ext cx="1370330" cy="1405255"/>
            </a:xfrm>
            <a:custGeom>
              <a:avLst/>
              <a:gdLst/>
              <a:ahLst/>
              <a:cxnLst/>
              <a:rect l="l" t="t" r="r" b="b"/>
              <a:pathLst>
                <a:path w="1370330" h="1405255">
                  <a:moveTo>
                    <a:pt x="1370304" y="36525"/>
                  </a:moveTo>
                  <a:lnTo>
                    <a:pt x="1366964" y="27000"/>
                  </a:lnTo>
                  <a:lnTo>
                    <a:pt x="1356982" y="22517"/>
                  </a:lnTo>
                  <a:lnTo>
                    <a:pt x="13284" y="0"/>
                  </a:lnTo>
                  <a:lnTo>
                    <a:pt x="3314" y="4140"/>
                  </a:lnTo>
                  <a:lnTo>
                    <a:pt x="0" y="13550"/>
                  </a:lnTo>
                  <a:lnTo>
                    <a:pt x="3327" y="23063"/>
                  </a:lnTo>
                  <a:lnTo>
                    <a:pt x="13284" y="27520"/>
                  </a:lnTo>
                  <a:lnTo>
                    <a:pt x="1337398" y="49720"/>
                  </a:lnTo>
                  <a:lnTo>
                    <a:pt x="1337589" y="85572"/>
                  </a:lnTo>
                  <a:lnTo>
                    <a:pt x="1338033" y="234061"/>
                  </a:lnTo>
                  <a:lnTo>
                    <a:pt x="1338046" y="333044"/>
                  </a:lnTo>
                  <a:lnTo>
                    <a:pt x="1337818" y="438645"/>
                  </a:lnTo>
                  <a:lnTo>
                    <a:pt x="1337297" y="544233"/>
                  </a:lnTo>
                  <a:lnTo>
                    <a:pt x="1336522" y="649820"/>
                  </a:lnTo>
                  <a:lnTo>
                    <a:pt x="1335493" y="755408"/>
                  </a:lnTo>
                  <a:lnTo>
                    <a:pt x="1334198" y="860971"/>
                  </a:lnTo>
                  <a:lnTo>
                    <a:pt x="1332611" y="967105"/>
                  </a:lnTo>
                  <a:lnTo>
                    <a:pt x="1330756" y="1073226"/>
                  </a:lnTo>
                  <a:lnTo>
                    <a:pt x="1328648" y="1179334"/>
                  </a:lnTo>
                  <a:lnTo>
                    <a:pt x="1326273" y="1285443"/>
                  </a:lnTo>
                  <a:lnTo>
                    <a:pt x="1323632" y="1391539"/>
                  </a:lnTo>
                  <a:lnTo>
                    <a:pt x="1327683" y="1401508"/>
                  </a:lnTo>
                  <a:lnTo>
                    <a:pt x="1353629" y="1292606"/>
                  </a:lnTo>
                  <a:lnTo>
                    <a:pt x="1355864" y="1193634"/>
                  </a:lnTo>
                  <a:lnTo>
                    <a:pt x="1357871" y="1094663"/>
                  </a:lnTo>
                  <a:lnTo>
                    <a:pt x="1359750" y="989101"/>
                  </a:lnTo>
                  <a:lnTo>
                    <a:pt x="1361363" y="883526"/>
                  </a:lnTo>
                  <a:lnTo>
                    <a:pt x="1362722" y="777963"/>
                  </a:lnTo>
                  <a:lnTo>
                    <a:pt x="1363814" y="672376"/>
                  </a:lnTo>
                  <a:lnTo>
                    <a:pt x="1364640" y="566788"/>
                  </a:lnTo>
                  <a:lnTo>
                    <a:pt x="1365199" y="460654"/>
                  </a:lnTo>
                  <a:lnTo>
                    <a:pt x="1365491" y="354520"/>
                  </a:lnTo>
                  <a:lnTo>
                    <a:pt x="1365529" y="248373"/>
                  </a:lnTo>
                  <a:lnTo>
                    <a:pt x="1365300" y="142240"/>
                  </a:lnTo>
                  <a:lnTo>
                    <a:pt x="1364843" y="46799"/>
                  </a:lnTo>
                  <a:lnTo>
                    <a:pt x="1366977" y="45923"/>
                  </a:lnTo>
                  <a:lnTo>
                    <a:pt x="1370304" y="36525"/>
                  </a:lnTo>
                  <a:close/>
                </a:path>
              </a:pathLst>
            </a:custGeom>
            <a:solidFill>
              <a:srgbClr val="163C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8289519" y="547750"/>
            <a:ext cx="502412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585"/>
              <a:t>CONCLUSIONS</a:t>
            </a:r>
          </a:p>
        </p:txBody>
      </p:sp>
      <p:sp>
        <p:nvSpPr>
          <p:cNvPr id="20" name="object 20" descr=""/>
          <p:cNvSpPr txBox="1"/>
          <p:nvPr/>
        </p:nvSpPr>
        <p:spPr>
          <a:xfrm>
            <a:off x="2032814" y="2596473"/>
            <a:ext cx="14805025" cy="5801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97485">
              <a:lnSpc>
                <a:spcPct val="116599"/>
              </a:lnSpc>
              <a:spcBef>
                <a:spcPts val="100"/>
              </a:spcBef>
            </a:pP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Big</a:t>
            </a:r>
            <a:r>
              <a:rPr dirty="0" sz="3250" spc="5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analytics</a:t>
            </a:r>
            <a:r>
              <a:rPr dirty="0" sz="3250" spc="57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allows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you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75">
                <a:solidFill>
                  <a:srgbClr val="163C3F"/>
                </a:solidFill>
                <a:latin typeface="Tahoma"/>
                <a:cs typeface="Tahoma"/>
              </a:rPr>
              <a:t>to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45">
                <a:solidFill>
                  <a:srgbClr val="163C3F"/>
                </a:solidFill>
                <a:latin typeface="Tahoma"/>
                <a:cs typeface="Tahoma"/>
              </a:rPr>
              <a:t>collect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huge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amounts</a:t>
            </a:r>
            <a:r>
              <a:rPr dirty="0" sz="3250" spc="57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from</a:t>
            </a:r>
            <a:r>
              <a:rPr dirty="0" sz="3250" spc="57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various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sources,</a:t>
            </a:r>
            <a:r>
              <a:rPr dirty="0" sz="3250" spc="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such</a:t>
            </a:r>
            <a:r>
              <a:rPr dirty="0" sz="3250" spc="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as</a:t>
            </a:r>
            <a:r>
              <a:rPr dirty="0" sz="3250" spc="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social</a:t>
            </a:r>
            <a:r>
              <a:rPr dirty="0" sz="3250" spc="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networks,</a:t>
            </a:r>
            <a:r>
              <a:rPr dirty="0" sz="3250" spc="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news</a:t>
            </a:r>
            <a:r>
              <a:rPr dirty="0" sz="3250" spc="1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80">
                <a:solidFill>
                  <a:srgbClr val="163C3F"/>
                </a:solidFill>
                <a:latin typeface="Tahoma"/>
                <a:cs typeface="Tahoma"/>
              </a:rPr>
              <a:t>or</a:t>
            </a:r>
            <a:r>
              <a:rPr dirty="0" sz="3250" spc="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publications.</a:t>
            </a:r>
            <a:r>
              <a:rPr dirty="0" sz="3250" spc="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This</a:t>
            </a:r>
            <a:r>
              <a:rPr dirty="0" sz="3250" spc="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250" spc="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can</a:t>
            </a:r>
            <a:r>
              <a:rPr dirty="0" sz="3250" spc="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be</a:t>
            </a:r>
            <a:r>
              <a:rPr dirty="0" sz="3250" spc="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used</a:t>
            </a:r>
            <a:r>
              <a:rPr dirty="0" sz="3250" spc="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to train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165">
                <a:solidFill>
                  <a:srgbClr val="163C3F"/>
                </a:solidFill>
                <a:latin typeface="Tahoma"/>
                <a:cs typeface="Tahoma"/>
              </a:rPr>
              <a:t>NLP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55">
                <a:solidFill>
                  <a:srgbClr val="163C3F"/>
                </a:solidFill>
                <a:latin typeface="Tahoma"/>
                <a:cs typeface="Tahoma"/>
              </a:rPr>
              <a:t>models,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improving</a:t>
            </a:r>
            <a:r>
              <a:rPr dirty="0" sz="3250" spc="-3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60">
                <a:solidFill>
                  <a:srgbClr val="163C3F"/>
                </a:solidFill>
                <a:latin typeface="Tahoma"/>
                <a:cs typeface="Tahoma"/>
              </a:rPr>
              <a:t>their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accuracy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35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250" spc="-3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generalization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ability.</a:t>
            </a:r>
            <a:endParaRPr sz="3250">
              <a:latin typeface="Tahoma"/>
              <a:cs typeface="Tahoma"/>
            </a:endParaRPr>
          </a:p>
          <a:p>
            <a:pPr algn="just" marL="12700" marR="5080" indent="135255">
              <a:lnSpc>
                <a:spcPct val="116599"/>
              </a:lnSpc>
            </a:pPr>
            <a:r>
              <a:rPr dirty="0" sz="3250" spc="140">
                <a:solidFill>
                  <a:srgbClr val="163C3F"/>
                </a:solidFill>
                <a:latin typeface="Tahoma"/>
                <a:cs typeface="Tahoma"/>
              </a:rPr>
              <a:t>With</a:t>
            </a:r>
            <a:r>
              <a:rPr dirty="0" sz="3250" spc="4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big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analytics,</a:t>
            </a:r>
            <a:r>
              <a:rPr dirty="0" sz="3250" spc="4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165">
                <a:solidFill>
                  <a:srgbClr val="163C3F"/>
                </a:solidFill>
                <a:latin typeface="Tahoma"/>
                <a:cs typeface="Tahoma"/>
              </a:rPr>
              <a:t>NLP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models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can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be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trained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on</a:t>
            </a:r>
            <a:r>
              <a:rPr dirty="0" sz="3250" spc="4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larger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250" spc="5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more</a:t>
            </a:r>
            <a:r>
              <a:rPr dirty="0" sz="3250" spc="4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diverse data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65">
                <a:solidFill>
                  <a:srgbClr val="163C3F"/>
                </a:solidFill>
                <a:latin typeface="Tahoma"/>
                <a:cs typeface="Tahoma"/>
              </a:rPr>
              <a:t>sets,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resulting</a:t>
            </a:r>
            <a:r>
              <a:rPr dirty="0" sz="3250" spc="-3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in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increased</a:t>
            </a:r>
            <a:r>
              <a:rPr dirty="0" sz="3250" spc="-32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accuracy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35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250" spc="-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reliability.</a:t>
            </a:r>
            <a:endParaRPr sz="3250">
              <a:latin typeface="Tahoma"/>
              <a:cs typeface="Tahoma"/>
            </a:endParaRPr>
          </a:p>
          <a:p>
            <a:pPr algn="just" marL="12700" marR="5080">
              <a:lnSpc>
                <a:spcPct val="116599"/>
              </a:lnSpc>
            </a:pP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This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can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be</a:t>
            </a:r>
            <a:r>
              <a:rPr dirty="0" sz="3250" spc="-13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achieved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using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such</a:t>
            </a:r>
            <a:r>
              <a:rPr dirty="0" sz="3250" spc="-13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methods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as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transfer</a:t>
            </a:r>
            <a:r>
              <a:rPr dirty="0" sz="3250" spc="-13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20">
                <a:solidFill>
                  <a:srgbClr val="163C3F"/>
                </a:solidFill>
                <a:latin typeface="Tahoma"/>
                <a:cs typeface="Tahoma"/>
              </a:rPr>
              <a:t>learning,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ensemble</a:t>
            </a:r>
            <a:r>
              <a:rPr dirty="0" sz="3250" spc="-13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learning, </a:t>
            </a:r>
            <a:r>
              <a:rPr dirty="0" sz="3250" spc="-35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250" spc="-27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multi-task</a:t>
            </a:r>
            <a:r>
              <a:rPr dirty="0" sz="3250" spc="-2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learning.</a:t>
            </a:r>
            <a:endParaRPr sz="3250">
              <a:latin typeface="Tahoma"/>
              <a:cs typeface="Tahoma"/>
            </a:endParaRPr>
          </a:p>
          <a:p>
            <a:pPr algn="just" marL="12700" marR="5080" indent="97790">
              <a:lnSpc>
                <a:spcPct val="116599"/>
              </a:lnSpc>
            </a:pP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Big</a:t>
            </a:r>
            <a:r>
              <a:rPr dirty="0" sz="3250" spc="-1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25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analytics</a:t>
            </a:r>
            <a:r>
              <a:rPr dirty="0" sz="3250" spc="-1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allows</a:t>
            </a:r>
            <a:r>
              <a:rPr dirty="0" sz="325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processing</a:t>
            </a:r>
            <a:r>
              <a:rPr dirty="0" sz="3250" spc="-1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25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large</a:t>
            </a:r>
            <a:r>
              <a:rPr dirty="0" sz="325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data</a:t>
            </a:r>
            <a:r>
              <a:rPr dirty="0" sz="3250" spc="-1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sets</a:t>
            </a:r>
            <a:r>
              <a:rPr dirty="0" sz="325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in</a:t>
            </a:r>
            <a:r>
              <a:rPr dirty="0" sz="3250" spc="-1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real</a:t>
            </a:r>
            <a:r>
              <a:rPr dirty="0" sz="325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55">
                <a:solidFill>
                  <a:srgbClr val="163C3F"/>
                </a:solidFill>
                <a:latin typeface="Tahoma"/>
                <a:cs typeface="Tahoma"/>
              </a:rPr>
              <a:t>time,</a:t>
            </a:r>
            <a:r>
              <a:rPr dirty="0" sz="3250" spc="-16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20">
                <a:solidFill>
                  <a:srgbClr val="163C3F"/>
                </a:solidFill>
                <a:latin typeface="Tahoma"/>
                <a:cs typeface="Tahoma"/>
              </a:rPr>
              <a:t>enabling</a:t>
            </a:r>
            <a:r>
              <a:rPr dirty="0" sz="3250" spc="-16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faster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and</a:t>
            </a:r>
            <a:r>
              <a:rPr dirty="0" sz="3250" spc="31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more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efficient</a:t>
            </a:r>
            <a:r>
              <a:rPr dirty="0" sz="3250" spc="33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165">
                <a:solidFill>
                  <a:srgbClr val="163C3F"/>
                </a:solidFill>
                <a:latin typeface="Tahoma"/>
                <a:cs typeface="Tahoma"/>
              </a:rPr>
              <a:t>NLP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system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development.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This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can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be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particularly</a:t>
            </a:r>
            <a:r>
              <a:rPr dirty="0" sz="3250" spc="33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useful</a:t>
            </a:r>
            <a:r>
              <a:rPr dirty="0" sz="3250" spc="32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25">
                <a:solidFill>
                  <a:srgbClr val="163C3F"/>
                </a:solidFill>
                <a:latin typeface="Tahoma"/>
                <a:cs typeface="Tahoma"/>
              </a:rPr>
              <a:t>in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applications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25">
                <a:solidFill>
                  <a:srgbClr val="163C3F"/>
                </a:solidFill>
                <a:latin typeface="Tahoma"/>
                <a:cs typeface="Tahoma"/>
              </a:rPr>
              <a:t>such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65">
                <a:solidFill>
                  <a:srgbClr val="163C3F"/>
                </a:solidFill>
                <a:latin typeface="Tahoma"/>
                <a:cs typeface="Tahoma"/>
              </a:rPr>
              <a:t>as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tonal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analysis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of</a:t>
            </a:r>
            <a:r>
              <a:rPr dirty="0" sz="3250" spc="-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25">
                <a:solidFill>
                  <a:srgbClr val="163C3F"/>
                </a:solidFill>
                <a:latin typeface="Tahoma"/>
                <a:cs typeface="Tahoma"/>
              </a:rPr>
              <a:t>texts,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where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timely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understanding</a:t>
            </a:r>
            <a:r>
              <a:rPr dirty="0" sz="3250" spc="-285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>
                <a:solidFill>
                  <a:srgbClr val="163C3F"/>
                </a:solidFill>
                <a:latin typeface="Tahoma"/>
                <a:cs typeface="Tahoma"/>
              </a:rPr>
              <a:t>is</a:t>
            </a:r>
            <a:r>
              <a:rPr dirty="0" sz="3250" spc="-280">
                <a:solidFill>
                  <a:srgbClr val="163C3F"/>
                </a:solidFill>
                <a:latin typeface="Tahoma"/>
                <a:cs typeface="Tahoma"/>
              </a:rPr>
              <a:t> </a:t>
            </a:r>
            <a:r>
              <a:rPr dirty="0" sz="3250" spc="-10">
                <a:solidFill>
                  <a:srgbClr val="163C3F"/>
                </a:solidFill>
                <a:latin typeface="Tahoma"/>
                <a:cs typeface="Tahoma"/>
              </a:rPr>
              <a:t>critical.</a:t>
            </a:r>
            <a:endParaRPr sz="3250">
              <a:latin typeface="Tahoma"/>
              <a:cs typeface="Tahoma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7614545" y="1408112"/>
            <a:ext cx="3811270" cy="1097280"/>
          </a:xfrm>
          <a:custGeom>
            <a:avLst/>
            <a:gdLst/>
            <a:ahLst/>
            <a:cxnLst/>
            <a:rect l="l" t="t" r="r" b="b"/>
            <a:pathLst>
              <a:path w="3811270" h="1097280">
                <a:moveTo>
                  <a:pt x="302285" y="240593"/>
                </a:moveTo>
                <a:lnTo>
                  <a:pt x="262475" y="232014"/>
                </a:lnTo>
                <a:lnTo>
                  <a:pt x="229026" y="208977"/>
                </a:lnTo>
                <a:lnTo>
                  <a:pt x="205989" y="175529"/>
                </a:lnTo>
                <a:lnTo>
                  <a:pt x="197410" y="135719"/>
                </a:lnTo>
                <a:lnTo>
                  <a:pt x="197410" y="104874"/>
                </a:lnTo>
                <a:lnTo>
                  <a:pt x="205989" y="62461"/>
                </a:lnTo>
                <a:lnTo>
                  <a:pt x="229026" y="29303"/>
                </a:lnTo>
                <a:lnTo>
                  <a:pt x="262475" y="7711"/>
                </a:lnTo>
                <a:lnTo>
                  <a:pt x="302285" y="0"/>
                </a:lnTo>
                <a:lnTo>
                  <a:pt x="342094" y="7711"/>
                </a:lnTo>
                <a:lnTo>
                  <a:pt x="375542" y="29303"/>
                </a:lnTo>
                <a:lnTo>
                  <a:pt x="398579" y="62461"/>
                </a:lnTo>
                <a:lnTo>
                  <a:pt x="407158" y="104874"/>
                </a:lnTo>
                <a:lnTo>
                  <a:pt x="407158" y="135719"/>
                </a:lnTo>
                <a:lnTo>
                  <a:pt x="398579" y="175529"/>
                </a:lnTo>
                <a:lnTo>
                  <a:pt x="375542" y="208977"/>
                </a:lnTo>
                <a:lnTo>
                  <a:pt x="342094" y="232014"/>
                </a:lnTo>
                <a:lnTo>
                  <a:pt x="302285" y="240593"/>
                </a:lnTo>
                <a:close/>
              </a:path>
              <a:path w="3811270" h="1097280">
                <a:moveTo>
                  <a:pt x="49352" y="684766"/>
                </a:moveTo>
                <a:lnTo>
                  <a:pt x="6169" y="684766"/>
                </a:lnTo>
                <a:lnTo>
                  <a:pt x="6169" y="678597"/>
                </a:lnTo>
                <a:lnTo>
                  <a:pt x="0" y="672428"/>
                </a:lnTo>
                <a:lnTo>
                  <a:pt x="0" y="666259"/>
                </a:lnTo>
                <a:lnTo>
                  <a:pt x="6169" y="660090"/>
                </a:lnTo>
                <a:lnTo>
                  <a:pt x="98705" y="444172"/>
                </a:lnTo>
                <a:lnTo>
                  <a:pt x="129550" y="357805"/>
                </a:lnTo>
                <a:lnTo>
                  <a:pt x="152395" y="323490"/>
                </a:lnTo>
                <a:lnTo>
                  <a:pt x="182758" y="296115"/>
                </a:lnTo>
                <a:lnTo>
                  <a:pt x="218905" y="277993"/>
                </a:lnTo>
                <a:lnTo>
                  <a:pt x="259101" y="271438"/>
                </a:lnTo>
                <a:lnTo>
                  <a:pt x="345468" y="271438"/>
                </a:lnTo>
                <a:lnTo>
                  <a:pt x="385663" y="277993"/>
                </a:lnTo>
                <a:lnTo>
                  <a:pt x="421810" y="296115"/>
                </a:lnTo>
                <a:lnTo>
                  <a:pt x="452173" y="323490"/>
                </a:lnTo>
                <a:lnTo>
                  <a:pt x="475018" y="357805"/>
                </a:lnTo>
                <a:lnTo>
                  <a:pt x="505864" y="444172"/>
                </a:lnTo>
                <a:lnTo>
                  <a:pt x="513795" y="462680"/>
                </a:lnTo>
                <a:lnTo>
                  <a:pt x="191241" y="462680"/>
                </a:lnTo>
                <a:lnTo>
                  <a:pt x="191241" y="468849"/>
                </a:lnTo>
                <a:lnTo>
                  <a:pt x="117212" y="641582"/>
                </a:lnTo>
                <a:lnTo>
                  <a:pt x="105741" y="658740"/>
                </a:lnTo>
                <a:lnTo>
                  <a:pt x="90222" y="672428"/>
                </a:lnTo>
                <a:lnTo>
                  <a:pt x="71233" y="681489"/>
                </a:lnTo>
                <a:lnTo>
                  <a:pt x="49352" y="684766"/>
                </a:lnTo>
                <a:close/>
              </a:path>
              <a:path w="3811270" h="1097280">
                <a:moveTo>
                  <a:pt x="180840" y="1096722"/>
                </a:moveTo>
                <a:lnTo>
                  <a:pt x="141889" y="1096722"/>
                </a:lnTo>
                <a:lnTo>
                  <a:pt x="141889" y="1091924"/>
                </a:lnTo>
                <a:lnTo>
                  <a:pt x="135719" y="1091924"/>
                </a:lnTo>
                <a:lnTo>
                  <a:pt x="135719" y="1085755"/>
                </a:lnTo>
                <a:lnTo>
                  <a:pt x="129550" y="1085755"/>
                </a:lnTo>
                <a:lnTo>
                  <a:pt x="129550" y="1079586"/>
                </a:lnTo>
                <a:lnTo>
                  <a:pt x="166564" y="684766"/>
                </a:lnTo>
                <a:lnTo>
                  <a:pt x="197410" y="468849"/>
                </a:lnTo>
                <a:lnTo>
                  <a:pt x="191241" y="462680"/>
                </a:lnTo>
                <a:lnTo>
                  <a:pt x="413328" y="462680"/>
                </a:lnTo>
                <a:lnTo>
                  <a:pt x="407158" y="468849"/>
                </a:lnTo>
                <a:lnTo>
                  <a:pt x="438004" y="684766"/>
                </a:lnTo>
                <a:lnTo>
                  <a:pt x="439739" y="703273"/>
                </a:lnTo>
                <a:lnTo>
                  <a:pt x="296115" y="703273"/>
                </a:lnTo>
                <a:lnTo>
                  <a:pt x="240594" y="1036403"/>
                </a:lnTo>
                <a:lnTo>
                  <a:pt x="235196" y="1061657"/>
                </a:lnTo>
                <a:lnTo>
                  <a:pt x="220544" y="1081128"/>
                </a:lnTo>
                <a:lnTo>
                  <a:pt x="198952" y="1093659"/>
                </a:lnTo>
                <a:lnTo>
                  <a:pt x="180840" y="1096722"/>
                </a:lnTo>
                <a:close/>
              </a:path>
              <a:path w="3811270" h="1097280">
                <a:moveTo>
                  <a:pt x="598400" y="684766"/>
                </a:moveTo>
                <a:lnTo>
                  <a:pt x="555216" y="684766"/>
                </a:lnTo>
                <a:lnTo>
                  <a:pt x="533335" y="681489"/>
                </a:lnTo>
                <a:lnTo>
                  <a:pt x="514346" y="672428"/>
                </a:lnTo>
                <a:lnTo>
                  <a:pt x="498827" y="658740"/>
                </a:lnTo>
                <a:lnTo>
                  <a:pt x="487356" y="641582"/>
                </a:lnTo>
                <a:lnTo>
                  <a:pt x="413328" y="468849"/>
                </a:lnTo>
                <a:lnTo>
                  <a:pt x="413328" y="462680"/>
                </a:lnTo>
                <a:lnTo>
                  <a:pt x="513795" y="462680"/>
                </a:lnTo>
                <a:lnTo>
                  <a:pt x="598400" y="660090"/>
                </a:lnTo>
                <a:lnTo>
                  <a:pt x="604568" y="666259"/>
                </a:lnTo>
                <a:lnTo>
                  <a:pt x="604568" y="672428"/>
                </a:lnTo>
                <a:lnTo>
                  <a:pt x="598400" y="678597"/>
                </a:lnTo>
                <a:lnTo>
                  <a:pt x="598400" y="684766"/>
                </a:lnTo>
                <a:close/>
              </a:path>
              <a:path w="3811270" h="1097280">
                <a:moveTo>
                  <a:pt x="462680" y="1096722"/>
                </a:moveTo>
                <a:lnTo>
                  <a:pt x="423727" y="1096722"/>
                </a:lnTo>
                <a:lnTo>
                  <a:pt x="405616" y="1093659"/>
                </a:lnTo>
                <a:lnTo>
                  <a:pt x="384024" y="1081128"/>
                </a:lnTo>
                <a:lnTo>
                  <a:pt x="369372" y="1061657"/>
                </a:lnTo>
                <a:lnTo>
                  <a:pt x="363975" y="1036403"/>
                </a:lnTo>
                <a:lnTo>
                  <a:pt x="308453" y="703273"/>
                </a:lnTo>
                <a:lnTo>
                  <a:pt x="439739" y="703273"/>
                </a:lnTo>
                <a:lnTo>
                  <a:pt x="475018" y="1079586"/>
                </a:lnTo>
                <a:lnTo>
                  <a:pt x="475018" y="1085755"/>
                </a:lnTo>
                <a:lnTo>
                  <a:pt x="468849" y="1085755"/>
                </a:lnTo>
                <a:lnTo>
                  <a:pt x="468849" y="1091924"/>
                </a:lnTo>
                <a:lnTo>
                  <a:pt x="462680" y="1091924"/>
                </a:lnTo>
                <a:lnTo>
                  <a:pt x="462680" y="1096722"/>
                </a:lnTo>
                <a:close/>
              </a:path>
              <a:path w="3811270" h="1097280">
                <a:moveTo>
                  <a:pt x="1104263" y="240593"/>
                </a:moveTo>
                <a:lnTo>
                  <a:pt x="1064453" y="232014"/>
                </a:lnTo>
                <a:lnTo>
                  <a:pt x="1031005" y="208977"/>
                </a:lnTo>
                <a:lnTo>
                  <a:pt x="1007968" y="175529"/>
                </a:lnTo>
                <a:lnTo>
                  <a:pt x="999389" y="135719"/>
                </a:lnTo>
                <a:lnTo>
                  <a:pt x="999389" y="104874"/>
                </a:lnTo>
                <a:lnTo>
                  <a:pt x="1007968" y="62461"/>
                </a:lnTo>
                <a:lnTo>
                  <a:pt x="1031005" y="29303"/>
                </a:lnTo>
                <a:lnTo>
                  <a:pt x="1064453" y="7711"/>
                </a:lnTo>
                <a:lnTo>
                  <a:pt x="1104263" y="0"/>
                </a:lnTo>
                <a:lnTo>
                  <a:pt x="1144073" y="7711"/>
                </a:lnTo>
                <a:lnTo>
                  <a:pt x="1177520" y="29303"/>
                </a:lnTo>
                <a:lnTo>
                  <a:pt x="1200558" y="62461"/>
                </a:lnTo>
                <a:lnTo>
                  <a:pt x="1209137" y="104874"/>
                </a:lnTo>
                <a:lnTo>
                  <a:pt x="1209137" y="135719"/>
                </a:lnTo>
                <a:lnTo>
                  <a:pt x="1200558" y="175529"/>
                </a:lnTo>
                <a:lnTo>
                  <a:pt x="1177520" y="208977"/>
                </a:lnTo>
                <a:lnTo>
                  <a:pt x="1144073" y="232014"/>
                </a:lnTo>
                <a:lnTo>
                  <a:pt x="1104263" y="240593"/>
                </a:lnTo>
                <a:close/>
              </a:path>
              <a:path w="3811270" h="1097280">
                <a:moveTo>
                  <a:pt x="851331" y="684766"/>
                </a:moveTo>
                <a:lnTo>
                  <a:pt x="808147" y="684766"/>
                </a:lnTo>
                <a:lnTo>
                  <a:pt x="808147" y="678597"/>
                </a:lnTo>
                <a:lnTo>
                  <a:pt x="801979" y="672428"/>
                </a:lnTo>
                <a:lnTo>
                  <a:pt x="801979" y="666259"/>
                </a:lnTo>
                <a:lnTo>
                  <a:pt x="808147" y="660090"/>
                </a:lnTo>
                <a:lnTo>
                  <a:pt x="900684" y="444172"/>
                </a:lnTo>
                <a:lnTo>
                  <a:pt x="931529" y="357805"/>
                </a:lnTo>
                <a:lnTo>
                  <a:pt x="954374" y="323490"/>
                </a:lnTo>
                <a:lnTo>
                  <a:pt x="984737" y="296115"/>
                </a:lnTo>
                <a:lnTo>
                  <a:pt x="1020884" y="277993"/>
                </a:lnTo>
                <a:lnTo>
                  <a:pt x="1061079" y="271438"/>
                </a:lnTo>
                <a:lnTo>
                  <a:pt x="1147447" y="271438"/>
                </a:lnTo>
                <a:lnTo>
                  <a:pt x="1187642" y="277993"/>
                </a:lnTo>
                <a:lnTo>
                  <a:pt x="1223788" y="296115"/>
                </a:lnTo>
                <a:lnTo>
                  <a:pt x="1254152" y="323490"/>
                </a:lnTo>
                <a:lnTo>
                  <a:pt x="1276996" y="357805"/>
                </a:lnTo>
                <a:lnTo>
                  <a:pt x="1307842" y="444172"/>
                </a:lnTo>
                <a:lnTo>
                  <a:pt x="1315773" y="462680"/>
                </a:lnTo>
                <a:lnTo>
                  <a:pt x="993220" y="462680"/>
                </a:lnTo>
                <a:lnTo>
                  <a:pt x="993220" y="468849"/>
                </a:lnTo>
                <a:lnTo>
                  <a:pt x="919190" y="641582"/>
                </a:lnTo>
                <a:lnTo>
                  <a:pt x="907720" y="658740"/>
                </a:lnTo>
                <a:lnTo>
                  <a:pt x="892201" y="672428"/>
                </a:lnTo>
                <a:lnTo>
                  <a:pt x="873212" y="681489"/>
                </a:lnTo>
                <a:lnTo>
                  <a:pt x="851331" y="684766"/>
                </a:lnTo>
                <a:close/>
              </a:path>
              <a:path w="3811270" h="1097280">
                <a:moveTo>
                  <a:pt x="982819" y="1096722"/>
                </a:moveTo>
                <a:lnTo>
                  <a:pt x="943867" y="1096722"/>
                </a:lnTo>
                <a:lnTo>
                  <a:pt x="943867" y="1091924"/>
                </a:lnTo>
                <a:lnTo>
                  <a:pt x="937698" y="1091924"/>
                </a:lnTo>
                <a:lnTo>
                  <a:pt x="937698" y="1085755"/>
                </a:lnTo>
                <a:lnTo>
                  <a:pt x="931529" y="1085755"/>
                </a:lnTo>
                <a:lnTo>
                  <a:pt x="931529" y="1079586"/>
                </a:lnTo>
                <a:lnTo>
                  <a:pt x="968543" y="684766"/>
                </a:lnTo>
                <a:lnTo>
                  <a:pt x="999389" y="468849"/>
                </a:lnTo>
                <a:lnTo>
                  <a:pt x="993220" y="462680"/>
                </a:lnTo>
                <a:lnTo>
                  <a:pt x="1215306" y="462680"/>
                </a:lnTo>
                <a:lnTo>
                  <a:pt x="1209137" y="468849"/>
                </a:lnTo>
                <a:lnTo>
                  <a:pt x="1239982" y="684766"/>
                </a:lnTo>
                <a:lnTo>
                  <a:pt x="1241717" y="703273"/>
                </a:lnTo>
                <a:lnTo>
                  <a:pt x="1098094" y="703273"/>
                </a:lnTo>
                <a:lnTo>
                  <a:pt x="1042572" y="1036403"/>
                </a:lnTo>
                <a:lnTo>
                  <a:pt x="1037174" y="1061657"/>
                </a:lnTo>
                <a:lnTo>
                  <a:pt x="1022522" y="1081128"/>
                </a:lnTo>
                <a:lnTo>
                  <a:pt x="1000931" y="1093659"/>
                </a:lnTo>
                <a:lnTo>
                  <a:pt x="982819" y="1096722"/>
                </a:lnTo>
                <a:close/>
              </a:path>
              <a:path w="3811270" h="1097280">
                <a:moveTo>
                  <a:pt x="1400378" y="684766"/>
                </a:moveTo>
                <a:lnTo>
                  <a:pt x="1357195" y="684766"/>
                </a:lnTo>
                <a:lnTo>
                  <a:pt x="1335314" y="681489"/>
                </a:lnTo>
                <a:lnTo>
                  <a:pt x="1316324" y="672428"/>
                </a:lnTo>
                <a:lnTo>
                  <a:pt x="1300805" y="658740"/>
                </a:lnTo>
                <a:lnTo>
                  <a:pt x="1289335" y="641582"/>
                </a:lnTo>
                <a:lnTo>
                  <a:pt x="1215306" y="468849"/>
                </a:lnTo>
                <a:lnTo>
                  <a:pt x="1215306" y="462680"/>
                </a:lnTo>
                <a:lnTo>
                  <a:pt x="1315773" y="462680"/>
                </a:lnTo>
                <a:lnTo>
                  <a:pt x="1400378" y="660090"/>
                </a:lnTo>
                <a:lnTo>
                  <a:pt x="1406548" y="666259"/>
                </a:lnTo>
                <a:lnTo>
                  <a:pt x="1406548" y="672428"/>
                </a:lnTo>
                <a:lnTo>
                  <a:pt x="1400378" y="678597"/>
                </a:lnTo>
                <a:lnTo>
                  <a:pt x="1400378" y="684766"/>
                </a:lnTo>
                <a:close/>
              </a:path>
              <a:path w="3811270" h="1097280">
                <a:moveTo>
                  <a:pt x="1264659" y="1096722"/>
                </a:moveTo>
                <a:lnTo>
                  <a:pt x="1225706" y="1096722"/>
                </a:lnTo>
                <a:lnTo>
                  <a:pt x="1207595" y="1093659"/>
                </a:lnTo>
                <a:lnTo>
                  <a:pt x="1186003" y="1081128"/>
                </a:lnTo>
                <a:lnTo>
                  <a:pt x="1171351" y="1061657"/>
                </a:lnTo>
                <a:lnTo>
                  <a:pt x="1165953" y="1036403"/>
                </a:lnTo>
                <a:lnTo>
                  <a:pt x="1110432" y="703273"/>
                </a:lnTo>
                <a:lnTo>
                  <a:pt x="1241717" y="703273"/>
                </a:lnTo>
                <a:lnTo>
                  <a:pt x="1276996" y="1079586"/>
                </a:lnTo>
                <a:lnTo>
                  <a:pt x="1276996" y="1085755"/>
                </a:lnTo>
                <a:lnTo>
                  <a:pt x="1270827" y="1085755"/>
                </a:lnTo>
                <a:lnTo>
                  <a:pt x="1270827" y="1091924"/>
                </a:lnTo>
                <a:lnTo>
                  <a:pt x="1264659" y="1091924"/>
                </a:lnTo>
                <a:lnTo>
                  <a:pt x="1264659" y="1096722"/>
                </a:lnTo>
                <a:close/>
              </a:path>
              <a:path w="3811270" h="1097280">
                <a:moveTo>
                  <a:pt x="1906242" y="240593"/>
                </a:moveTo>
                <a:lnTo>
                  <a:pt x="1866432" y="232014"/>
                </a:lnTo>
                <a:lnTo>
                  <a:pt x="1832984" y="208977"/>
                </a:lnTo>
                <a:lnTo>
                  <a:pt x="1809946" y="175529"/>
                </a:lnTo>
                <a:lnTo>
                  <a:pt x="1801368" y="135719"/>
                </a:lnTo>
                <a:lnTo>
                  <a:pt x="1801368" y="104874"/>
                </a:lnTo>
                <a:lnTo>
                  <a:pt x="1809946" y="62461"/>
                </a:lnTo>
                <a:lnTo>
                  <a:pt x="1832984" y="29303"/>
                </a:lnTo>
                <a:lnTo>
                  <a:pt x="1866432" y="7711"/>
                </a:lnTo>
                <a:lnTo>
                  <a:pt x="1906242" y="0"/>
                </a:lnTo>
                <a:lnTo>
                  <a:pt x="1946051" y="7711"/>
                </a:lnTo>
                <a:lnTo>
                  <a:pt x="1979499" y="29303"/>
                </a:lnTo>
                <a:lnTo>
                  <a:pt x="2002537" y="62461"/>
                </a:lnTo>
                <a:lnTo>
                  <a:pt x="2011116" y="104874"/>
                </a:lnTo>
                <a:lnTo>
                  <a:pt x="2011116" y="135719"/>
                </a:lnTo>
                <a:lnTo>
                  <a:pt x="2002537" y="175529"/>
                </a:lnTo>
                <a:lnTo>
                  <a:pt x="1979499" y="208977"/>
                </a:lnTo>
                <a:lnTo>
                  <a:pt x="1946051" y="232014"/>
                </a:lnTo>
                <a:lnTo>
                  <a:pt x="1906242" y="240593"/>
                </a:lnTo>
                <a:close/>
              </a:path>
              <a:path w="3811270" h="1097280">
                <a:moveTo>
                  <a:pt x="1653310" y="684766"/>
                </a:moveTo>
                <a:lnTo>
                  <a:pt x="1610127" y="684766"/>
                </a:lnTo>
                <a:lnTo>
                  <a:pt x="1610127" y="678597"/>
                </a:lnTo>
                <a:lnTo>
                  <a:pt x="1603958" y="672428"/>
                </a:lnTo>
                <a:lnTo>
                  <a:pt x="1603958" y="666259"/>
                </a:lnTo>
                <a:lnTo>
                  <a:pt x="1610127" y="660090"/>
                </a:lnTo>
                <a:lnTo>
                  <a:pt x="1702662" y="444172"/>
                </a:lnTo>
                <a:lnTo>
                  <a:pt x="1733508" y="357805"/>
                </a:lnTo>
                <a:lnTo>
                  <a:pt x="1756353" y="323490"/>
                </a:lnTo>
                <a:lnTo>
                  <a:pt x="1786716" y="296115"/>
                </a:lnTo>
                <a:lnTo>
                  <a:pt x="1822863" y="277993"/>
                </a:lnTo>
                <a:lnTo>
                  <a:pt x="1863058" y="271438"/>
                </a:lnTo>
                <a:lnTo>
                  <a:pt x="1949425" y="271438"/>
                </a:lnTo>
                <a:lnTo>
                  <a:pt x="1989620" y="277993"/>
                </a:lnTo>
                <a:lnTo>
                  <a:pt x="2025767" y="296115"/>
                </a:lnTo>
                <a:lnTo>
                  <a:pt x="2056130" y="323490"/>
                </a:lnTo>
                <a:lnTo>
                  <a:pt x="2078975" y="357805"/>
                </a:lnTo>
                <a:lnTo>
                  <a:pt x="2109821" y="444172"/>
                </a:lnTo>
                <a:lnTo>
                  <a:pt x="2117752" y="462680"/>
                </a:lnTo>
                <a:lnTo>
                  <a:pt x="1795199" y="462680"/>
                </a:lnTo>
                <a:lnTo>
                  <a:pt x="1795199" y="468849"/>
                </a:lnTo>
                <a:lnTo>
                  <a:pt x="1721169" y="641582"/>
                </a:lnTo>
                <a:lnTo>
                  <a:pt x="1709699" y="658740"/>
                </a:lnTo>
                <a:lnTo>
                  <a:pt x="1694180" y="672428"/>
                </a:lnTo>
                <a:lnTo>
                  <a:pt x="1675191" y="681489"/>
                </a:lnTo>
                <a:lnTo>
                  <a:pt x="1653310" y="684766"/>
                </a:lnTo>
                <a:close/>
              </a:path>
              <a:path w="3811270" h="1097280">
                <a:moveTo>
                  <a:pt x="1784798" y="1096722"/>
                </a:moveTo>
                <a:lnTo>
                  <a:pt x="1745846" y="1096722"/>
                </a:lnTo>
                <a:lnTo>
                  <a:pt x="1745846" y="1091924"/>
                </a:lnTo>
                <a:lnTo>
                  <a:pt x="1739677" y="1091924"/>
                </a:lnTo>
                <a:lnTo>
                  <a:pt x="1739677" y="1085755"/>
                </a:lnTo>
                <a:lnTo>
                  <a:pt x="1733508" y="1085755"/>
                </a:lnTo>
                <a:lnTo>
                  <a:pt x="1733508" y="1079586"/>
                </a:lnTo>
                <a:lnTo>
                  <a:pt x="1770522" y="684766"/>
                </a:lnTo>
                <a:lnTo>
                  <a:pt x="1801368" y="468849"/>
                </a:lnTo>
                <a:lnTo>
                  <a:pt x="1795199" y="462680"/>
                </a:lnTo>
                <a:lnTo>
                  <a:pt x="2017284" y="462680"/>
                </a:lnTo>
                <a:lnTo>
                  <a:pt x="2011116" y="468849"/>
                </a:lnTo>
                <a:lnTo>
                  <a:pt x="2041961" y="684766"/>
                </a:lnTo>
                <a:lnTo>
                  <a:pt x="2043696" y="703273"/>
                </a:lnTo>
                <a:lnTo>
                  <a:pt x="1900072" y="703273"/>
                </a:lnTo>
                <a:lnTo>
                  <a:pt x="1844551" y="1036403"/>
                </a:lnTo>
                <a:lnTo>
                  <a:pt x="1839153" y="1061657"/>
                </a:lnTo>
                <a:lnTo>
                  <a:pt x="1824501" y="1081128"/>
                </a:lnTo>
                <a:lnTo>
                  <a:pt x="1802910" y="1093659"/>
                </a:lnTo>
                <a:lnTo>
                  <a:pt x="1784798" y="1096722"/>
                </a:lnTo>
                <a:close/>
              </a:path>
              <a:path w="3811270" h="1097280">
                <a:moveTo>
                  <a:pt x="2202357" y="684766"/>
                </a:moveTo>
                <a:lnTo>
                  <a:pt x="2159173" y="684766"/>
                </a:lnTo>
                <a:lnTo>
                  <a:pt x="2137292" y="681489"/>
                </a:lnTo>
                <a:lnTo>
                  <a:pt x="2118303" y="672428"/>
                </a:lnTo>
                <a:lnTo>
                  <a:pt x="2102784" y="658740"/>
                </a:lnTo>
                <a:lnTo>
                  <a:pt x="2091313" y="641582"/>
                </a:lnTo>
                <a:lnTo>
                  <a:pt x="2017284" y="468849"/>
                </a:lnTo>
                <a:lnTo>
                  <a:pt x="2017284" y="462680"/>
                </a:lnTo>
                <a:lnTo>
                  <a:pt x="2117752" y="462680"/>
                </a:lnTo>
                <a:lnTo>
                  <a:pt x="2202357" y="660090"/>
                </a:lnTo>
                <a:lnTo>
                  <a:pt x="2208526" y="666259"/>
                </a:lnTo>
                <a:lnTo>
                  <a:pt x="2208526" y="672428"/>
                </a:lnTo>
                <a:lnTo>
                  <a:pt x="2202357" y="678597"/>
                </a:lnTo>
                <a:lnTo>
                  <a:pt x="2202357" y="684766"/>
                </a:lnTo>
                <a:close/>
              </a:path>
              <a:path w="3811270" h="1097280">
                <a:moveTo>
                  <a:pt x="2066637" y="1096722"/>
                </a:moveTo>
                <a:lnTo>
                  <a:pt x="2027685" y="1096722"/>
                </a:lnTo>
                <a:lnTo>
                  <a:pt x="2009573" y="1093659"/>
                </a:lnTo>
                <a:lnTo>
                  <a:pt x="1987982" y="1081128"/>
                </a:lnTo>
                <a:lnTo>
                  <a:pt x="1973330" y="1061657"/>
                </a:lnTo>
                <a:lnTo>
                  <a:pt x="1967932" y="1036403"/>
                </a:lnTo>
                <a:lnTo>
                  <a:pt x="1912410" y="703273"/>
                </a:lnTo>
                <a:lnTo>
                  <a:pt x="2043696" y="703273"/>
                </a:lnTo>
                <a:lnTo>
                  <a:pt x="2078975" y="1079586"/>
                </a:lnTo>
                <a:lnTo>
                  <a:pt x="2078975" y="1085755"/>
                </a:lnTo>
                <a:lnTo>
                  <a:pt x="2072806" y="1085755"/>
                </a:lnTo>
                <a:lnTo>
                  <a:pt x="2072806" y="1091924"/>
                </a:lnTo>
                <a:lnTo>
                  <a:pt x="2066637" y="1091924"/>
                </a:lnTo>
                <a:lnTo>
                  <a:pt x="2066637" y="1096722"/>
                </a:lnTo>
                <a:close/>
              </a:path>
              <a:path w="3811270" h="1097280">
                <a:moveTo>
                  <a:pt x="2708220" y="240593"/>
                </a:moveTo>
                <a:lnTo>
                  <a:pt x="2668410" y="232014"/>
                </a:lnTo>
                <a:lnTo>
                  <a:pt x="2634963" y="208977"/>
                </a:lnTo>
                <a:lnTo>
                  <a:pt x="2611925" y="175529"/>
                </a:lnTo>
                <a:lnTo>
                  <a:pt x="2603346" y="135719"/>
                </a:lnTo>
                <a:lnTo>
                  <a:pt x="2603346" y="104874"/>
                </a:lnTo>
                <a:lnTo>
                  <a:pt x="2611925" y="62461"/>
                </a:lnTo>
                <a:lnTo>
                  <a:pt x="2634963" y="29303"/>
                </a:lnTo>
                <a:lnTo>
                  <a:pt x="2668410" y="7711"/>
                </a:lnTo>
                <a:lnTo>
                  <a:pt x="2708220" y="0"/>
                </a:lnTo>
                <a:lnTo>
                  <a:pt x="2748030" y="7711"/>
                </a:lnTo>
                <a:lnTo>
                  <a:pt x="2781478" y="29303"/>
                </a:lnTo>
                <a:lnTo>
                  <a:pt x="2804516" y="62461"/>
                </a:lnTo>
                <a:lnTo>
                  <a:pt x="2813094" y="104874"/>
                </a:lnTo>
                <a:lnTo>
                  <a:pt x="2813094" y="135719"/>
                </a:lnTo>
                <a:lnTo>
                  <a:pt x="2804516" y="175529"/>
                </a:lnTo>
                <a:lnTo>
                  <a:pt x="2781478" y="208977"/>
                </a:lnTo>
                <a:lnTo>
                  <a:pt x="2748030" y="232014"/>
                </a:lnTo>
                <a:lnTo>
                  <a:pt x="2708220" y="240593"/>
                </a:lnTo>
                <a:close/>
              </a:path>
              <a:path w="3811270" h="1097280">
                <a:moveTo>
                  <a:pt x="2455289" y="684766"/>
                </a:moveTo>
                <a:lnTo>
                  <a:pt x="2412105" y="684766"/>
                </a:lnTo>
                <a:lnTo>
                  <a:pt x="2412105" y="678597"/>
                </a:lnTo>
                <a:lnTo>
                  <a:pt x="2405936" y="672428"/>
                </a:lnTo>
                <a:lnTo>
                  <a:pt x="2405936" y="666259"/>
                </a:lnTo>
                <a:lnTo>
                  <a:pt x="2412105" y="660090"/>
                </a:lnTo>
                <a:lnTo>
                  <a:pt x="2504641" y="444172"/>
                </a:lnTo>
                <a:lnTo>
                  <a:pt x="2535486" y="357805"/>
                </a:lnTo>
                <a:lnTo>
                  <a:pt x="2558331" y="323490"/>
                </a:lnTo>
                <a:lnTo>
                  <a:pt x="2588694" y="296115"/>
                </a:lnTo>
                <a:lnTo>
                  <a:pt x="2624841" y="277993"/>
                </a:lnTo>
                <a:lnTo>
                  <a:pt x="2665037" y="271438"/>
                </a:lnTo>
                <a:lnTo>
                  <a:pt x="2751404" y="271438"/>
                </a:lnTo>
                <a:lnTo>
                  <a:pt x="2791599" y="277993"/>
                </a:lnTo>
                <a:lnTo>
                  <a:pt x="2827746" y="296115"/>
                </a:lnTo>
                <a:lnTo>
                  <a:pt x="2858109" y="323490"/>
                </a:lnTo>
                <a:lnTo>
                  <a:pt x="2880954" y="357805"/>
                </a:lnTo>
                <a:lnTo>
                  <a:pt x="2911800" y="444172"/>
                </a:lnTo>
                <a:lnTo>
                  <a:pt x="2919731" y="462680"/>
                </a:lnTo>
                <a:lnTo>
                  <a:pt x="2597177" y="462680"/>
                </a:lnTo>
                <a:lnTo>
                  <a:pt x="2597177" y="468849"/>
                </a:lnTo>
                <a:lnTo>
                  <a:pt x="2523148" y="641582"/>
                </a:lnTo>
                <a:lnTo>
                  <a:pt x="2511678" y="658740"/>
                </a:lnTo>
                <a:lnTo>
                  <a:pt x="2496159" y="672428"/>
                </a:lnTo>
                <a:lnTo>
                  <a:pt x="2477170" y="681489"/>
                </a:lnTo>
                <a:lnTo>
                  <a:pt x="2455289" y="684766"/>
                </a:lnTo>
                <a:close/>
              </a:path>
              <a:path w="3811270" h="1097280">
                <a:moveTo>
                  <a:pt x="2586777" y="1096722"/>
                </a:moveTo>
                <a:lnTo>
                  <a:pt x="2547824" y="1096722"/>
                </a:lnTo>
                <a:lnTo>
                  <a:pt x="2547824" y="1091924"/>
                </a:lnTo>
                <a:lnTo>
                  <a:pt x="2541655" y="1091924"/>
                </a:lnTo>
                <a:lnTo>
                  <a:pt x="2541655" y="1085755"/>
                </a:lnTo>
                <a:lnTo>
                  <a:pt x="2535486" y="1085755"/>
                </a:lnTo>
                <a:lnTo>
                  <a:pt x="2535486" y="1079586"/>
                </a:lnTo>
                <a:lnTo>
                  <a:pt x="2572501" y="684766"/>
                </a:lnTo>
                <a:lnTo>
                  <a:pt x="2603346" y="468849"/>
                </a:lnTo>
                <a:lnTo>
                  <a:pt x="2597177" y="462680"/>
                </a:lnTo>
                <a:lnTo>
                  <a:pt x="2819264" y="462680"/>
                </a:lnTo>
                <a:lnTo>
                  <a:pt x="2813094" y="468849"/>
                </a:lnTo>
                <a:lnTo>
                  <a:pt x="2843940" y="684766"/>
                </a:lnTo>
                <a:lnTo>
                  <a:pt x="2845675" y="703273"/>
                </a:lnTo>
                <a:lnTo>
                  <a:pt x="2702051" y="703273"/>
                </a:lnTo>
                <a:lnTo>
                  <a:pt x="2646530" y="1036403"/>
                </a:lnTo>
                <a:lnTo>
                  <a:pt x="2641132" y="1061657"/>
                </a:lnTo>
                <a:lnTo>
                  <a:pt x="2626480" y="1081128"/>
                </a:lnTo>
                <a:lnTo>
                  <a:pt x="2604888" y="1093659"/>
                </a:lnTo>
                <a:lnTo>
                  <a:pt x="2586777" y="1096722"/>
                </a:lnTo>
                <a:close/>
              </a:path>
              <a:path w="3811270" h="1097280">
                <a:moveTo>
                  <a:pt x="3004335" y="684766"/>
                </a:moveTo>
                <a:lnTo>
                  <a:pt x="2961152" y="684766"/>
                </a:lnTo>
                <a:lnTo>
                  <a:pt x="2939271" y="681489"/>
                </a:lnTo>
                <a:lnTo>
                  <a:pt x="2920282" y="672428"/>
                </a:lnTo>
                <a:lnTo>
                  <a:pt x="2904763" y="658740"/>
                </a:lnTo>
                <a:lnTo>
                  <a:pt x="2893292" y="641582"/>
                </a:lnTo>
                <a:lnTo>
                  <a:pt x="2819264" y="468849"/>
                </a:lnTo>
                <a:lnTo>
                  <a:pt x="2819264" y="462680"/>
                </a:lnTo>
                <a:lnTo>
                  <a:pt x="2919731" y="462680"/>
                </a:lnTo>
                <a:lnTo>
                  <a:pt x="3004335" y="660090"/>
                </a:lnTo>
                <a:lnTo>
                  <a:pt x="3010504" y="666259"/>
                </a:lnTo>
                <a:lnTo>
                  <a:pt x="3010504" y="672428"/>
                </a:lnTo>
                <a:lnTo>
                  <a:pt x="3004335" y="678597"/>
                </a:lnTo>
                <a:lnTo>
                  <a:pt x="3004335" y="684766"/>
                </a:lnTo>
                <a:close/>
              </a:path>
              <a:path w="3811270" h="1097280">
                <a:moveTo>
                  <a:pt x="2868616" y="1096722"/>
                </a:moveTo>
                <a:lnTo>
                  <a:pt x="2829664" y="1096722"/>
                </a:lnTo>
                <a:lnTo>
                  <a:pt x="2811552" y="1093659"/>
                </a:lnTo>
                <a:lnTo>
                  <a:pt x="2789960" y="1081128"/>
                </a:lnTo>
                <a:lnTo>
                  <a:pt x="2775309" y="1061657"/>
                </a:lnTo>
                <a:lnTo>
                  <a:pt x="2769911" y="1036403"/>
                </a:lnTo>
                <a:lnTo>
                  <a:pt x="2714390" y="703273"/>
                </a:lnTo>
                <a:lnTo>
                  <a:pt x="2845675" y="703273"/>
                </a:lnTo>
                <a:lnTo>
                  <a:pt x="2880954" y="1079586"/>
                </a:lnTo>
                <a:lnTo>
                  <a:pt x="2880954" y="1085755"/>
                </a:lnTo>
                <a:lnTo>
                  <a:pt x="2874784" y="1085755"/>
                </a:lnTo>
                <a:lnTo>
                  <a:pt x="2874784" y="1091924"/>
                </a:lnTo>
                <a:lnTo>
                  <a:pt x="2868616" y="1091924"/>
                </a:lnTo>
                <a:lnTo>
                  <a:pt x="2868616" y="1096722"/>
                </a:lnTo>
                <a:close/>
              </a:path>
              <a:path w="3811270" h="1097280">
                <a:moveTo>
                  <a:pt x="3510199" y="240593"/>
                </a:moveTo>
                <a:lnTo>
                  <a:pt x="3470389" y="232014"/>
                </a:lnTo>
                <a:lnTo>
                  <a:pt x="3436941" y="208977"/>
                </a:lnTo>
                <a:lnTo>
                  <a:pt x="3413904" y="175529"/>
                </a:lnTo>
                <a:lnTo>
                  <a:pt x="3405325" y="135719"/>
                </a:lnTo>
                <a:lnTo>
                  <a:pt x="3405325" y="104874"/>
                </a:lnTo>
                <a:lnTo>
                  <a:pt x="3413904" y="62461"/>
                </a:lnTo>
                <a:lnTo>
                  <a:pt x="3436941" y="29303"/>
                </a:lnTo>
                <a:lnTo>
                  <a:pt x="3470389" y="7711"/>
                </a:lnTo>
                <a:lnTo>
                  <a:pt x="3510199" y="0"/>
                </a:lnTo>
                <a:lnTo>
                  <a:pt x="3550009" y="7711"/>
                </a:lnTo>
                <a:lnTo>
                  <a:pt x="3583457" y="29303"/>
                </a:lnTo>
                <a:lnTo>
                  <a:pt x="3606495" y="62461"/>
                </a:lnTo>
                <a:lnTo>
                  <a:pt x="3615074" y="104874"/>
                </a:lnTo>
                <a:lnTo>
                  <a:pt x="3615074" y="135719"/>
                </a:lnTo>
                <a:lnTo>
                  <a:pt x="3606495" y="175529"/>
                </a:lnTo>
                <a:lnTo>
                  <a:pt x="3583457" y="208977"/>
                </a:lnTo>
                <a:lnTo>
                  <a:pt x="3550009" y="232014"/>
                </a:lnTo>
                <a:lnTo>
                  <a:pt x="3510199" y="240593"/>
                </a:lnTo>
                <a:close/>
              </a:path>
              <a:path w="3811270" h="1097280">
                <a:moveTo>
                  <a:pt x="3257267" y="684766"/>
                </a:moveTo>
                <a:lnTo>
                  <a:pt x="3214084" y="684766"/>
                </a:lnTo>
                <a:lnTo>
                  <a:pt x="3214084" y="678597"/>
                </a:lnTo>
                <a:lnTo>
                  <a:pt x="3207915" y="672428"/>
                </a:lnTo>
                <a:lnTo>
                  <a:pt x="3207915" y="666259"/>
                </a:lnTo>
                <a:lnTo>
                  <a:pt x="3214084" y="660090"/>
                </a:lnTo>
                <a:lnTo>
                  <a:pt x="3306620" y="444172"/>
                </a:lnTo>
                <a:lnTo>
                  <a:pt x="3337464" y="357805"/>
                </a:lnTo>
                <a:lnTo>
                  <a:pt x="3360310" y="323490"/>
                </a:lnTo>
                <a:lnTo>
                  <a:pt x="3390673" y="296115"/>
                </a:lnTo>
                <a:lnTo>
                  <a:pt x="3426820" y="277993"/>
                </a:lnTo>
                <a:lnTo>
                  <a:pt x="3467015" y="271438"/>
                </a:lnTo>
                <a:lnTo>
                  <a:pt x="3553383" y="271438"/>
                </a:lnTo>
                <a:lnTo>
                  <a:pt x="3593578" y="277993"/>
                </a:lnTo>
                <a:lnTo>
                  <a:pt x="3629725" y="296115"/>
                </a:lnTo>
                <a:lnTo>
                  <a:pt x="3660088" y="323490"/>
                </a:lnTo>
                <a:lnTo>
                  <a:pt x="3682933" y="357805"/>
                </a:lnTo>
                <a:lnTo>
                  <a:pt x="3713778" y="444172"/>
                </a:lnTo>
                <a:lnTo>
                  <a:pt x="3721710" y="462680"/>
                </a:lnTo>
                <a:lnTo>
                  <a:pt x="3399155" y="462680"/>
                </a:lnTo>
                <a:lnTo>
                  <a:pt x="3399155" y="468849"/>
                </a:lnTo>
                <a:lnTo>
                  <a:pt x="3325126" y="641582"/>
                </a:lnTo>
                <a:lnTo>
                  <a:pt x="3313656" y="658740"/>
                </a:lnTo>
                <a:lnTo>
                  <a:pt x="3298137" y="672428"/>
                </a:lnTo>
                <a:lnTo>
                  <a:pt x="3279148" y="681489"/>
                </a:lnTo>
                <a:lnTo>
                  <a:pt x="3257267" y="684766"/>
                </a:lnTo>
                <a:close/>
              </a:path>
              <a:path w="3811270" h="1097280">
                <a:moveTo>
                  <a:pt x="3388755" y="1096722"/>
                </a:moveTo>
                <a:lnTo>
                  <a:pt x="3349803" y="1096722"/>
                </a:lnTo>
                <a:lnTo>
                  <a:pt x="3349803" y="1091924"/>
                </a:lnTo>
                <a:lnTo>
                  <a:pt x="3343634" y="1091924"/>
                </a:lnTo>
                <a:lnTo>
                  <a:pt x="3343634" y="1085755"/>
                </a:lnTo>
                <a:lnTo>
                  <a:pt x="3337464" y="1085755"/>
                </a:lnTo>
                <a:lnTo>
                  <a:pt x="3337464" y="1079586"/>
                </a:lnTo>
                <a:lnTo>
                  <a:pt x="3374479" y="684766"/>
                </a:lnTo>
                <a:lnTo>
                  <a:pt x="3405325" y="468849"/>
                </a:lnTo>
                <a:lnTo>
                  <a:pt x="3399155" y="462680"/>
                </a:lnTo>
                <a:lnTo>
                  <a:pt x="3621242" y="462680"/>
                </a:lnTo>
                <a:lnTo>
                  <a:pt x="3615074" y="468849"/>
                </a:lnTo>
                <a:lnTo>
                  <a:pt x="3645918" y="684766"/>
                </a:lnTo>
                <a:lnTo>
                  <a:pt x="3647653" y="703273"/>
                </a:lnTo>
                <a:lnTo>
                  <a:pt x="3504030" y="703273"/>
                </a:lnTo>
                <a:lnTo>
                  <a:pt x="3448508" y="1036403"/>
                </a:lnTo>
                <a:lnTo>
                  <a:pt x="3443110" y="1061657"/>
                </a:lnTo>
                <a:lnTo>
                  <a:pt x="3428459" y="1081128"/>
                </a:lnTo>
                <a:lnTo>
                  <a:pt x="3406867" y="1093659"/>
                </a:lnTo>
                <a:lnTo>
                  <a:pt x="3388755" y="1096722"/>
                </a:lnTo>
                <a:close/>
              </a:path>
              <a:path w="3811270" h="1097280">
                <a:moveTo>
                  <a:pt x="3806314" y="684766"/>
                </a:moveTo>
                <a:lnTo>
                  <a:pt x="3763131" y="684766"/>
                </a:lnTo>
                <a:lnTo>
                  <a:pt x="3741250" y="681489"/>
                </a:lnTo>
                <a:lnTo>
                  <a:pt x="3722261" y="672428"/>
                </a:lnTo>
                <a:lnTo>
                  <a:pt x="3706742" y="658740"/>
                </a:lnTo>
                <a:lnTo>
                  <a:pt x="3695271" y="641582"/>
                </a:lnTo>
                <a:lnTo>
                  <a:pt x="3621242" y="468849"/>
                </a:lnTo>
                <a:lnTo>
                  <a:pt x="3621242" y="462680"/>
                </a:lnTo>
                <a:lnTo>
                  <a:pt x="3721710" y="462680"/>
                </a:lnTo>
                <a:lnTo>
                  <a:pt x="3806314" y="660090"/>
                </a:lnTo>
                <a:lnTo>
                  <a:pt x="3810941" y="664716"/>
                </a:lnTo>
                <a:lnTo>
                  <a:pt x="3810941" y="673970"/>
                </a:lnTo>
                <a:lnTo>
                  <a:pt x="3806314" y="678597"/>
                </a:lnTo>
                <a:lnTo>
                  <a:pt x="3806314" y="684766"/>
                </a:lnTo>
                <a:close/>
              </a:path>
              <a:path w="3811270" h="1097280">
                <a:moveTo>
                  <a:pt x="3670595" y="1096722"/>
                </a:moveTo>
                <a:lnTo>
                  <a:pt x="3631642" y="1096722"/>
                </a:lnTo>
                <a:lnTo>
                  <a:pt x="3613531" y="1093659"/>
                </a:lnTo>
                <a:lnTo>
                  <a:pt x="3591939" y="1081128"/>
                </a:lnTo>
                <a:lnTo>
                  <a:pt x="3577287" y="1061657"/>
                </a:lnTo>
                <a:lnTo>
                  <a:pt x="3571889" y="1036403"/>
                </a:lnTo>
                <a:lnTo>
                  <a:pt x="3516368" y="703273"/>
                </a:lnTo>
                <a:lnTo>
                  <a:pt x="3647653" y="703273"/>
                </a:lnTo>
                <a:lnTo>
                  <a:pt x="3682933" y="1079586"/>
                </a:lnTo>
                <a:lnTo>
                  <a:pt x="3682933" y="1085755"/>
                </a:lnTo>
                <a:lnTo>
                  <a:pt x="3676764" y="1085755"/>
                </a:lnTo>
                <a:lnTo>
                  <a:pt x="3676764" y="1091924"/>
                </a:lnTo>
                <a:lnTo>
                  <a:pt x="3670595" y="1091924"/>
                </a:lnTo>
                <a:lnTo>
                  <a:pt x="3670595" y="1096722"/>
                </a:lnTo>
                <a:close/>
              </a:path>
            </a:pathLst>
          </a:custGeom>
          <a:solidFill>
            <a:srgbClr val="2458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11624440" y="1408112"/>
            <a:ext cx="1407160" cy="1097280"/>
          </a:xfrm>
          <a:custGeom>
            <a:avLst/>
            <a:gdLst/>
            <a:ahLst/>
            <a:cxnLst/>
            <a:rect l="l" t="t" r="r" b="b"/>
            <a:pathLst>
              <a:path w="1407159" h="1097280">
                <a:moveTo>
                  <a:pt x="302283" y="240593"/>
                </a:moveTo>
                <a:lnTo>
                  <a:pt x="262474" y="232014"/>
                </a:lnTo>
                <a:lnTo>
                  <a:pt x="229026" y="208977"/>
                </a:lnTo>
                <a:lnTo>
                  <a:pt x="205988" y="175529"/>
                </a:lnTo>
                <a:lnTo>
                  <a:pt x="197410" y="135719"/>
                </a:lnTo>
                <a:lnTo>
                  <a:pt x="197410" y="104874"/>
                </a:lnTo>
                <a:lnTo>
                  <a:pt x="205988" y="62461"/>
                </a:lnTo>
                <a:lnTo>
                  <a:pt x="229026" y="29303"/>
                </a:lnTo>
                <a:lnTo>
                  <a:pt x="262474" y="7711"/>
                </a:lnTo>
                <a:lnTo>
                  <a:pt x="302283" y="0"/>
                </a:lnTo>
                <a:lnTo>
                  <a:pt x="342093" y="7711"/>
                </a:lnTo>
                <a:lnTo>
                  <a:pt x="375541" y="29303"/>
                </a:lnTo>
                <a:lnTo>
                  <a:pt x="398579" y="62461"/>
                </a:lnTo>
                <a:lnTo>
                  <a:pt x="407157" y="104874"/>
                </a:lnTo>
                <a:lnTo>
                  <a:pt x="407157" y="135719"/>
                </a:lnTo>
                <a:lnTo>
                  <a:pt x="398579" y="175529"/>
                </a:lnTo>
                <a:lnTo>
                  <a:pt x="375541" y="208977"/>
                </a:lnTo>
                <a:lnTo>
                  <a:pt x="342093" y="232014"/>
                </a:lnTo>
                <a:lnTo>
                  <a:pt x="302283" y="240593"/>
                </a:lnTo>
                <a:close/>
              </a:path>
              <a:path w="1407159" h="1097280">
                <a:moveTo>
                  <a:pt x="49351" y="684766"/>
                </a:moveTo>
                <a:lnTo>
                  <a:pt x="6168" y="684766"/>
                </a:lnTo>
                <a:lnTo>
                  <a:pt x="6168" y="678597"/>
                </a:lnTo>
                <a:lnTo>
                  <a:pt x="0" y="672428"/>
                </a:lnTo>
                <a:lnTo>
                  <a:pt x="0" y="666259"/>
                </a:lnTo>
                <a:lnTo>
                  <a:pt x="6168" y="660090"/>
                </a:lnTo>
                <a:lnTo>
                  <a:pt x="98704" y="444172"/>
                </a:lnTo>
                <a:lnTo>
                  <a:pt x="129550" y="357805"/>
                </a:lnTo>
                <a:lnTo>
                  <a:pt x="152394" y="323490"/>
                </a:lnTo>
                <a:lnTo>
                  <a:pt x="182758" y="296115"/>
                </a:lnTo>
                <a:lnTo>
                  <a:pt x="218905" y="277993"/>
                </a:lnTo>
                <a:lnTo>
                  <a:pt x="259100" y="271438"/>
                </a:lnTo>
                <a:lnTo>
                  <a:pt x="345467" y="271438"/>
                </a:lnTo>
                <a:lnTo>
                  <a:pt x="385662" y="277993"/>
                </a:lnTo>
                <a:lnTo>
                  <a:pt x="421809" y="296115"/>
                </a:lnTo>
                <a:lnTo>
                  <a:pt x="452173" y="323490"/>
                </a:lnTo>
                <a:lnTo>
                  <a:pt x="475017" y="357805"/>
                </a:lnTo>
                <a:lnTo>
                  <a:pt x="505863" y="444172"/>
                </a:lnTo>
                <a:lnTo>
                  <a:pt x="513794" y="462680"/>
                </a:lnTo>
                <a:lnTo>
                  <a:pt x="191240" y="462680"/>
                </a:lnTo>
                <a:lnTo>
                  <a:pt x="191240" y="468849"/>
                </a:lnTo>
                <a:lnTo>
                  <a:pt x="117211" y="641582"/>
                </a:lnTo>
                <a:lnTo>
                  <a:pt x="105740" y="658740"/>
                </a:lnTo>
                <a:lnTo>
                  <a:pt x="90221" y="672428"/>
                </a:lnTo>
                <a:lnTo>
                  <a:pt x="71232" y="681489"/>
                </a:lnTo>
                <a:lnTo>
                  <a:pt x="49351" y="684766"/>
                </a:lnTo>
                <a:close/>
              </a:path>
              <a:path w="1407159" h="1097280">
                <a:moveTo>
                  <a:pt x="180840" y="1096722"/>
                </a:moveTo>
                <a:lnTo>
                  <a:pt x="141888" y="1096722"/>
                </a:lnTo>
                <a:lnTo>
                  <a:pt x="141888" y="1091924"/>
                </a:lnTo>
                <a:lnTo>
                  <a:pt x="135719" y="1091924"/>
                </a:lnTo>
                <a:lnTo>
                  <a:pt x="135719" y="1085755"/>
                </a:lnTo>
                <a:lnTo>
                  <a:pt x="129550" y="1085755"/>
                </a:lnTo>
                <a:lnTo>
                  <a:pt x="129550" y="1079586"/>
                </a:lnTo>
                <a:lnTo>
                  <a:pt x="166564" y="684766"/>
                </a:lnTo>
                <a:lnTo>
                  <a:pt x="197410" y="468849"/>
                </a:lnTo>
                <a:lnTo>
                  <a:pt x="191240" y="462680"/>
                </a:lnTo>
                <a:lnTo>
                  <a:pt x="413326" y="462680"/>
                </a:lnTo>
                <a:lnTo>
                  <a:pt x="407157" y="468849"/>
                </a:lnTo>
                <a:lnTo>
                  <a:pt x="438004" y="684766"/>
                </a:lnTo>
                <a:lnTo>
                  <a:pt x="439739" y="703273"/>
                </a:lnTo>
                <a:lnTo>
                  <a:pt x="296114" y="703273"/>
                </a:lnTo>
                <a:lnTo>
                  <a:pt x="240592" y="1036403"/>
                </a:lnTo>
                <a:lnTo>
                  <a:pt x="235194" y="1061657"/>
                </a:lnTo>
                <a:lnTo>
                  <a:pt x="220543" y="1081128"/>
                </a:lnTo>
                <a:lnTo>
                  <a:pt x="198951" y="1093659"/>
                </a:lnTo>
                <a:lnTo>
                  <a:pt x="180840" y="1096722"/>
                </a:lnTo>
                <a:close/>
              </a:path>
              <a:path w="1407159" h="1097280">
                <a:moveTo>
                  <a:pt x="598399" y="684766"/>
                </a:moveTo>
                <a:lnTo>
                  <a:pt x="555216" y="684766"/>
                </a:lnTo>
                <a:lnTo>
                  <a:pt x="533334" y="681489"/>
                </a:lnTo>
                <a:lnTo>
                  <a:pt x="514345" y="672428"/>
                </a:lnTo>
                <a:lnTo>
                  <a:pt x="498826" y="658740"/>
                </a:lnTo>
                <a:lnTo>
                  <a:pt x="487355" y="641582"/>
                </a:lnTo>
                <a:lnTo>
                  <a:pt x="413326" y="468849"/>
                </a:lnTo>
                <a:lnTo>
                  <a:pt x="413326" y="462680"/>
                </a:lnTo>
                <a:lnTo>
                  <a:pt x="513794" y="462680"/>
                </a:lnTo>
                <a:lnTo>
                  <a:pt x="598399" y="660090"/>
                </a:lnTo>
                <a:lnTo>
                  <a:pt x="604568" y="666259"/>
                </a:lnTo>
                <a:lnTo>
                  <a:pt x="604568" y="672428"/>
                </a:lnTo>
                <a:lnTo>
                  <a:pt x="598399" y="678597"/>
                </a:lnTo>
                <a:lnTo>
                  <a:pt x="598399" y="684766"/>
                </a:lnTo>
                <a:close/>
              </a:path>
              <a:path w="1407159" h="1097280">
                <a:moveTo>
                  <a:pt x="462679" y="1096722"/>
                </a:moveTo>
                <a:lnTo>
                  <a:pt x="423726" y="1096722"/>
                </a:lnTo>
                <a:lnTo>
                  <a:pt x="405615" y="1093659"/>
                </a:lnTo>
                <a:lnTo>
                  <a:pt x="384024" y="1081128"/>
                </a:lnTo>
                <a:lnTo>
                  <a:pt x="369372" y="1061657"/>
                </a:lnTo>
                <a:lnTo>
                  <a:pt x="363974" y="1036403"/>
                </a:lnTo>
                <a:lnTo>
                  <a:pt x="308453" y="703273"/>
                </a:lnTo>
                <a:lnTo>
                  <a:pt x="439739" y="703273"/>
                </a:lnTo>
                <a:lnTo>
                  <a:pt x="475017" y="1079586"/>
                </a:lnTo>
                <a:lnTo>
                  <a:pt x="475017" y="1085755"/>
                </a:lnTo>
                <a:lnTo>
                  <a:pt x="468848" y="1085755"/>
                </a:lnTo>
                <a:lnTo>
                  <a:pt x="468848" y="1091924"/>
                </a:lnTo>
                <a:lnTo>
                  <a:pt x="462679" y="1091924"/>
                </a:lnTo>
                <a:lnTo>
                  <a:pt x="462679" y="1096722"/>
                </a:lnTo>
                <a:close/>
              </a:path>
              <a:path w="1407159" h="1097280">
                <a:moveTo>
                  <a:pt x="1104261" y="240593"/>
                </a:moveTo>
                <a:lnTo>
                  <a:pt x="1064452" y="232014"/>
                </a:lnTo>
                <a:lnTo>
                  <a:pt x="1031004" y="208977"/>
                </a:lnTo>
                <a:lnTo>
                  <a:pt x="1007967" y="175529"/>
                </a:lnTo>
                <a:lnTo>
                  <a:pt x="999388" y="135719"/>
                </a:lnTo>
                <a:lnTo>
                  <a:pt x="999388" y="104874"/>
                </a:lnTo>
                <a:lnTo>
                  <a:pt x="1007967" y="62461"/>
                </a:lnTo>
                <a:lnTo>
                  <a:pt x="1031004" y="29303"/>
                </a:lnTo>
                <a:lnTo>
                  <a:pt x="1064452" y="7711"/>
                </a:lnTo>
                <a:lnTo>
                  <a:pt x="1104261" y="0"/>
                </a:lnTo>
                <a:lnTo>
                  <a:pt x="1144072" y="7711"/>
                </a:lnTo>
                <a:lnTo>
                  <a:pt x="1177520" y="29303"/>
                </a:lnTo>
                <a:lnTo>
                  <a:pt x="1200558" y="62461"/>
                </a:lnTo>
                <a:lnTo>
                  <a:pt x="1209137" y="104874"/>
                </a:lnTo>
                <a:lnTo>
                  <a:pt x="1209137" y="135719"/>
                </a:lnTo>
                <a:lnTo>
                  <a:pt x="1200558" y="175529"/>
                </a:lnTo>
                <a:lnTo>
                  <a:pt x="1177520" y="208977"/>
                </a:lnTo>
                <a:lnTo>
                  <a:pt x="1144072" y="232014"/>
                </a:lnTo>
                <a:lnTo>
                  <a:pt x="1104261" y="240593"/>
                </a:lnTo>
                <a:close/>
              </a:path>
              <a:path w="1407159" h="1097280">
                <a:moveTo>
                  <a:pt x="851331" y="684766"/>
                </a:moveTo>
                <a:lnTo>
                  <a:pt x="808147" y="684766"/>
                </a:lnTo>
                <a:lnTo>
                  <a:pt x="808147" y="678597"/>
                </a:lnTo>
                <a:lnTo>
                  <a:pt x="801978" y="672428"/>
                </a:lnTo>
                <a:lnTo>
                  <a:pt x="801978" y="666259"/>
                </a:lnTo>
                <a:lnTo>
                  <a:pt x="808147" y="660090"/>
                </a:lnTo>
                <a:lnTo>
                  <a:pt x="900684" y="444172"/>
                </a:lnTo>
                <a:lnTo>
                  <a:pt x="931528" y="357805"/>
                </a:lnTo>
                <a:lnTo>
                  <a:pt x="954373" y="323490"/>
                </a:lnTo>
                <a:lnTo>
                  <a:pt x="984736" y="296115"/>
                </a:lnTo>
                <a:lnTo>
                  <a:pt x="1020883" y="277993"/>
                </a:lnTo>
                <a:lnTo>
                  <a:pt x="1061078" y="271438"/>
                </a:lnTo>
                <a:lnTo>
                  <a:pt x="1147445" y="271438"/>
                </a:lnTo>
                <a:lnTo>
                  <a:pt x="1187641" y="277993"/>
                </a:lnTo>
                <a:lnTo>
                  <a:pt x="1223788" y="296115"/>
                </a:lnTo>
                <a:lnTo>
                  <a:pt x="1254151" y="323490"/>
                </a:lnTo>
                <a:lnTo>
                  <a:pt x="1276997" y="357805"/>
                </a:lnTo>
                <a:lnTo>
                  <a:pt x="1307841" y="444172"/>
                </a:lnTo>
                <a:lnTo>
                  <a:pt x="1315773" y="462680"/>
                </a:lnTo>
                <a:lnTo>
                  <a:pt x="993219" y="462680"/>
                </a:lnTo>
                <a:lnTo>
                  <a:pt x="993219" y="468849"/>
                </a:lnTo>
                <a:lnTo>
                  <a:pt x="919190" y="641582"/>
                </a:lnTo>
                <a:lnTo>
                  <a:pt x="907720" y="658740"/>
                </a:lnTo>
                <a:lnTo>
                  <a:pt x="892200" y="672428"/>
                </a:lnTo>
                <a:lnTo>
                  <a:pt x="873211" y="681489"/>
                </a:lnTo>
                <a:lnTo>
                  <a:pt x="851331" y="684766"/>
                </a:lnTo>
                <a:close/>
              </a:path>
              <a:path w="1407159" h="1097280">
                <a:moveTo>
                  <a:pt x="982819" y="1096722"/>
                </a:moveTo>
                <a:lnTo>
                  <a:pt x="943866" y="1096722"/>
                </a:lnTo>
                <a:lnTo>
                  <a:pt x="943866" y="1091924"/>
                </a:lnTo>
                <a:lnTo>
                  <a:pt x="937697" y="1091924"/>
                </a:lnTo>
                <a:lnTo>
                  <a:pt x="937697" y="1085755"/>
                </a:lnTo>
                <a:lnTo>
                  <a:pt x="931528" y="1085755"/>
                </a:lnTo>
                <a:lnTo>
                  <a:pt x="931528" y="1079586"/>
                </a:lnTo>
                <a:lnTo>
                  <a:pt x="968543" y="684766"/>
                </a:lnTo>
                <a:lnTo>
                  <a:pt x="999388" y="468849"/>
                </a:lnTo>
                <a:lnTo>
                  <a:pt x="993219" y="462680"/>
                </a:lnTo>
                <a:lnTo>
                  <a:pt x="1215304" y="462680"/>
                </a:lnTo>
                <a:lnTo>
                  <a:pt x="1209137" y="468849"/>
                </a:lnTo>
                <a:lnTo>
                  <a:pt x="1239982" y="684766"/>
                </a:lnTo>
                <a:lnTo>
                  <a:pt x="1241717" y="703273"/>
                </a:lnTo>
                <a:lnTo>
                  <a:pt x="1098094" y="703273"/>
                </a:lnTo>
                <a:lnTo>
                  <a:pt x="1042572" y="1036403"/>
                </a:lnTo>
                <a:lnTo>
                  <a:pt x="1037174" y="1061657"/>
                </a:lnTo>
                <a:lnTo>
                  <a:pt x="1022522" y="1081128"/>
                </a:lnTo>
                <a:lnTo>
                  <a:pt x="1000930" y="1093659"/>
                </a:lnTo>
                <a:lnTo>
                  <a:pt x="982819" y="1096722"/>
                </a:lnTo>
                <a:close/>
              </a:path>
              <a:path w="1407159" h="1097280">
                <a:moveTo>
                  <a:pt x="1400377" y="684766"/>
                </a:moveTo>
                <a:lnTo>
                  <a:pt x="1357194" y="684766"/>
                </a:lnTo>
                <a:lnTo>
                  <a:pt x="1335313" y="681489"/>
                </a:lnTo>
                <a:lnTo>
                  <a:pt x="1316324" y="672428"/>
                </a:lnTo>
                <a:lnTo>
                  <a:pt x="1300805" y="658740"/>
                </a:lnTo>
                <a:lnTo>
                  <a:pt x="1289335" y="641582"/>
                </a:lnTo>
                <a:lnTo>
                  <a:pt x="1215304" y="468849"/>
                </a:lnTo>
                <a:lnTo>
                  <a:pt x="1215304" y="462680"/>
                </a:lnTo>
                <a:lnTo>
                  <a:pt x="1315773" y="462680"/>
                </a:lnTo>
                <a:lnTo>
                  <a:pt x="1400377" y="660090"/>
                </a:lnTo>
                <a:lnTo>
                  <a:pt x="1406546" y="666259"/>
                </a:lnTo>
                <a:lnTo>
                  <a:pt x="1406546" y="672428"/>
                </a:lnTo>
                <a:lnTo>
                  <a:pt x="1400377" y="678597"/>
                </a:lnTo>
                <a:lnTo>
                  <a:pt x="1400377" y="684766"/>
                </a:lnTo>
                <a:close/>
              </a:path>
              <a:path w="1407159" h="1097280">
                <a:moveTo>
                  <a:pt x="1264657" y="1096722"/>
                </a:moveTo>
                <a:lnTo>
                  <a:pt x="1225706" y="1096722"/>
                </a:lnTo>
                <a:lnTo>
                  <a:pt x="1207594" y="1093659"/>
                </a:lnTo>
                <a:lnTo>
                  <a:pt x="1186002" y="1081128"/>
                </a:lnTo>
                <a:lnTo>
                  <a:pt x="1171351" y="1061657"/>
                </a:lnTo>
                <a:lnTo>
                  <a:pt x="1165953" y="1036403"/>
                </a:lnTo>
                <a:lnTo>
                  <a:pt x="1110431" y="703273"/>
                </a:lnTo>
                <a:lnTo>
                  <a:pt x="1241717" y="703273"/>
                </a:lnTo>
                <a:lnTo>
                  <a:pt x="1276997" y="1079586"/>
                </a:lnTo>
                <a:lnTo>
                  <a:pt x="1276997" y="1085755"/>
                </a:lnTo>
                <a:lnTo>
                  <a:pt x="1270827" y="1085755"/>
                </a:lnTo>
                <a:lnTo>
                  <a:pt x="1270827" y="1091924"/>
                </a:lnTo>
                <a:lnTo>
                  <a:pt x="1264657" y="1091924"/>
                </a:lnTo>
                <a:lnTo>
                  <a:pt x="1264657" y="1096722"/>
                </a:lnTo>
                <a:close/>
              </a:path>
            </a:pathLst>
          </a:custGeom>
          <a:solidFill>
            <a:srgbClr val="F2B5C1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2025-02-18T17:21:06Z</dcterms:created>
  <dcterms:modified xsi:type="dcterms:W3CDTF">2025-02-18T17:21:06Z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2025-02-18T00:00:00Z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2025-02-18T00:00:00Z</vt:filetime>
  </property>
</Properties>
</file>