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72" r:id="rId3"/>
    <p:sldId id="277" r:id="rId4"/>
    <p:sldId id="275" r:id="rId5"/>
    <p:sldId id="273" r:id="rId6"/>
    <p:sldId id="267" r:id="rId7"/>
    <p:sldId id="268" r:id="rId8"/>
    <p:sldId id="269" r:id="rId9"/>
    <p:sldId id="271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8864"/>
    <a:srgbClr val="B6E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4660"/>
  </p:normalViewPr>
  <p:slideViewPr>
    <p:cSldViewPr snapToGrid="0">
      <p:cViewPr varScale="1">
        <p:scale>
          <a:sx n="83" d="100"/>
          <a:sy n="83" d="100"/>
        </p:scale>
        <p:origin x="7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 впровадження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1 Зрада керівництвом</c:v>
                </c:pt>
                <c:pt idx="1">
                  <c:v>2 Розплата за те, що сталося</c:v>
                </c:pt>
                <c:pt idx="2">
                  <c:v>3 Провина за незахист учня</c:v>
                </c:pt>
                <c:pt idx="3">
                  <c:v>4 Свідок завдання шкоди учневі</c:v>
                </c:pt>
                <c:pt idx="4">
                  <c:v>5 Провина за власну безпеку</c:v>
                </c:pt>
                <c:pt idx="5">
                  <c:v>6 Прийняття рішення</c:v>
                </c:pt>
                <c:pt idx="6">
                  <c:v>7 Зрада колегами</c:v>
                </c:pt>
                <c:pt idx="7">
                  <c:v>8 Доступ до ресурсів захисту учнів</c:v>
                </c:pt>
                <c:pt idx="8">
                  <c:v>9 Зміна думок через страждання учнів</c:v>
                </c:pt>
                <c:pt idx="9">
                  <c:v>10 Страждання через вичтелів</c:v>
                </c:pt>
                <c:pt idx="10">
                  <c:v>11 Вплив насильства</c:v>
                </c:pt>
                <c:pt idx="11">
                  <c:v>12 Помилки вчителів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0.65</c:v>
                </c:pt>
                <c:pt idx="1">
                  <c:v>1.45</c:v>
                </c:pt>
                <c:pt idx="2">
                  <c:v>0.65</c:v>
                </c:pt>
                <c:pt idx="3">
                  <c:v>0.75</c:v>
                </c:pt>
                <c:pt idx="4">
                  <c:v>1.4</c:v>
                </c:pt>
                <c:pt idx="5">
                  <c:v>0.85</c:v>
                </c:pt>
                <c:pt idx="6">
                  <c:v>0.55000000000000004</c:v>
                </c:pt>
                <c:pt idx="7">
                  <c:v>0.35</c:v>
                </c:pt>
                <c:pt idx="8">
                  <c:v>1.1000000000000001</c:v>
                </c:pt>
                <c:pt idx="9">
                  <c:v>0.95</c:v>
                </c:pt>
                <c:pt idx="10">
                  <c:v>1.1499999999999999</c:v>
                </c:pt>
                <c:pt idx="11">
                  <c:v>1.25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F7-40A6-A0B3-29114A43A99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Після впровадження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786649767638381E-2"/>
                  <c:y val="4.945598417408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F7-40A6-A0B3-29114A43A99E}"/>
                </c:ext>
              </c:extLst>
            </c:dLbl>
            <c:dLbl>
              <c:idx val="2"/>
              <c:layout>
                <c:manualLayout>
                  <c:x val="1.4786649767638322E-2"/>
                  <c:y val="2.472799208704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F7-40A6-A0B3-29114A43A99E}"/>
                </c:ext>
              </c:extLst>
            </c:dLbl>
            <c:dLbl>
              <c:idx val="3"/>
              <c:layout>
                <c:manualLayout>
                  <c:x val="1.0561892691170258E-2"/>
                  <c:y val="2.472799208704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F7-40A6-A0B3-29114A43A99E}"/>
                </c:ext>
              </c:extLst>
            </c:dLbl>
            <c:dLbl>
              <c:idx val="4"/>
              <c:layout>
                <c:manualLayout>
                  <c:x val="6.3371356147021544E-3"/>
                  <c:y val="2.472799208704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F7-40A6-A0B3-29114A43A99E}"/>
                </c:ext>
              </c:extLst>
            </c:dLbl>
            <c:dLbl>
              <c:idx val="5"/>
              <c:layout>
                <c:manualLayout>
                  <c:x val="1.90114068441064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F7-40A6-A0B3-29114A43A99E}"/>
                </c:ext>
              </c:extLst>
            </c:dLbl>
            <c:dLbl>
              <c:idx val="6"/>
              <c:layout>
                <c:manualLayout>
                  <c:x val="1.4786649767638438E-2"/>
                  <c:y val="2.47279920870420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3F7-40A6-A0B3-29114A43A99E}"/>
                </c:ext>
              </c:extLst>
            </c:dLbl>
            <c:dLbl>
              <c:idx val="7"/>
              <c:layout>
                <c:manualLayout>
                  <c:x val="1.2674271229404233E-2"/>
                  <c:y val="2.472799208704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F7-40A6-A0B3-29114A43A99E}"/>
                </c:ext>
              </c:extLst>
            </c:dLbl>
            <c:dLbl>
              <c:idx val="8"/>
              <c:layout>
                <c:manualLayout>
                  <c:x val="8.4495141529362053E-3"/>
                  <c:y val="9.89119683481698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F7-40A6-A0B3-29114A43A99E}"/>
                </c:ext>
              </c:extLst>
            </c:dLbl>
            <c:dLbl>
              <c:idx val="9"/>
              <c:layout>
                <c:manualLayout>
                  <c:x val="8.4495141529362053E-3"/>
                  <c:y val="4.945598417408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3F7-40A6-A0B3-29114A43A99E}"/>
                </c:ext>
              </c:extLst>
            </c:dLbl>
            <c:dLbl>
              <c:idx val="10"/>
              <c:layout>
                <c:manualLayout>
                  <c:x val="1.0561892691170104E-2"/>
                  <c:y val="9.8911968348169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3F7-40A6-A0B3-29114A43A99E}"/>
                </c:ext>
              </c:extLst>
            </c:dLbl>
            <c:dLbl>
              <c:idx val="11"/>
              <c:layout>
                <c:manualLayout>
                  <c:x val="1.2674271229404309E-2"/>
                  <c:y val="-2.266706422792877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3F7-40A6-A0B3-29114A43A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1 Зрада керівництвом</c:v>
                </c:pt>
                <c:pt idx="1">
                  <c:v>2 Розплата за те, що сталося</c:v>
                </c:pt>
                <c:pt idx="2">
                  <c:v>3 Провина за незахист учня</c:v>
                </c:pt>
                <c:pt idx="3">
                  <c:v>4 Свідок завдання шкоди учневі</c:v>
                </c:pt>
                <c:pt idx="4">
                  <c:v>5 Провина за власну безпеку</c:v>
                </c:pt>
                <c:pt idx="5">
                  <c:v>6 Прийняття рішення</c:v>
                </c:pt>
                <c:pt idx="6">
                  <c:v>7 Зрада колегами</c:v>
                </c:pt>
                <c:pt idx="7">
                  <c:v>8 Доступ до ресурсів захисту учнів</c:v>
                </c:pt>
                <c:pt idx="8">
                  <c:v>9 Зміна думок через страждання учнів</c:v>
                </c:pt>
                <c:pt idx="9">
                  <c:v>10 Страждання через вичтелів</c:v>
                </c:pt>
                <c:pt idx="10">
                  <c:v>11 Вплив насильства</c:v>
                </c:pt>
                <c:pt idx="11">
                  <c:v>12 Помилки вчителів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0.55000000000000004</c:v>
                </c:pt>
                <c:pt idx="1">
                  <c:v>1</c:v>
                </c:pt>
                <c:pt idx="2">
                  <c:v>0.3</c:v>
                </c:pt>
                <c:pt idx="3">
                  <c:v>0.6</c:v>
                </c:pt>
                <c:pt idx="4">
                  <c:v>0.85</c:v>
                </c:pt>
                <c:pt idx="5">
                  <c:v>0.75</c:v>
                </c:pt>
                <c:pt idx="6">
                  <c:v>0.4</c:v>
                </c:pt>
                <c:pt idx="7">
                  <c:v>0.15</c:v>
                </c:pt>
                <c:pt idx="8">
                  <c:v>1.05</c:v>
                </c:pt>
                <c:pt idx="9">
                  <c:v>0.9</c:v>
                </c:pt>
                <c:pt idx="10">
                  <c:v>0.75</c:v>
                </c:pt>
                <c:pt idx="11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3F7-40A6-A0B3-29114A43A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01056815"/>
        <c:axId val="2001055151"/>
      </c:barChart>
      <c:catAx>
        <c:axId val="2001056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2001055151"/>
        <c:crosses val="autoZero"/>
        <c:auto val="1"/>
        <c:lblAlgn val="ctr"/>
        <c:lblOffset val="100"/>
        <c:noMultiLvlLbl val="0"/>
      </c:catAx>
      <c:valAx>
        <c:axId val="2001055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2001056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44003976627105"/>
          <c:y val="3.4261664456891328E-2"/>
          <c:w val="0.87081091987684545"/>
          <c:h val="0.52809864617438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 впровадження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Зрада керівництвом</c:v>
                </c:pt>
                <c:pt idx="1">
                  <c:v>Розплата за те, що сталося</c:v>
                </c:pt>
                <c:pt idx="2">
                  <c:v>Провина за незахист учня</c:v>
                </c:pt>
                <c:pt idx="3">
                  <c:v>Свідок завдання шкоди учневі</c:v>
                </c:pt>
                <c:pt idx="4">
                  <c:v>Провина за власну безпеку</c:v>
                </c:pt>
                <c:pt idx="5">
                  <c:v>Прийняття рішення</c:v>
                </c:pt>
                <c:pt idx="6">
                  <c:v>Зрада колегами</c:v>
                </c:pt>
                <c:pt idx="7">
                  <c:v>Доступ до ресурсів захисту учнів</c:v>
                </c:pt>
                <c:pt idx="8">
                  <c:v>Зміна думок через страждання учнів</c:v>
                </c:pt>
                <c:pt idx="9">
                  <c:v>Страждання через вичтелів</c:v>
                </c:pt>
                <c:pt idx="10">
                  <c:v>Вплив насильства</c:v>
                </c:pt>
                <c:pt idx="11">
                  <c:v>Помилки вчителів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0.87</c:v>
                </c:pt>
                <c:pt idx="1">
                  <c:v>0.83</c:v>
                </c:pt>
                <c:pt idx="2">
                  <c:v>1.17</c:v>
                </c:pt>
                <c:pt idx="3">
                  <c:v>1.08</c:v>
                </c:pt>
                <c:pt idx="4">
                  <c:v>1.3</c:v>
                </c:pt>
                <c:pt idx="5">
                  <c:v>1.17</c:v>
                </c:pt>
                <c:pt idx="6">
                  <c:v>0.61</c:v>
                </c:pt>
                <c:pt idx="7">
                  <c:v>0.48</c:v>
                </c:pt>
                <c:pt idx="8">
                  <c:v>1.74</c:v>
                </c:pt>
                <c:pt idx="9">
                  <c:v>1.17</c:v>
                </c:pt>
                <c:pt idx="10">
                  <c:v>0.7</c:v>
                </c:pt>
                <c:pt idx="11">
                  <c:v>1.48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8-4E90-8C8F-4986D0DB83E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Після впровадження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786649767638381E-2"/>
                  <c:y val="4.945598417408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4B8-4E90-8C8F-4986D0DB83EA}"/>
                </c:ext>
              </c:extLst>
            </c:dLbl>
            <c:dLbl>
              <c:idx val="2"/>
              <c:layout>
                <c:manualLayout>
                  <c:x val="1.4786649767638322E-2"/>
                  <c:y val="2.472799208704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B8-4E90-8C8F-4986D0DB83EA}"/>
                </c:ext>
              </c:extLst>
            </c:dLbl>
            <c:dLbl>
              <c:idx val="3"/>
              <c:layout>
                <c:manualLayout>
                  <c:x val="1.0561892691170258E-2"/>
                  <c:y val="2.472799208704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B8-4E90-8C8F-4986D0DB83EA}"/>
                </c:ext>
              </c:extLst>
            </c:dLbl>
            <c:dLbl>
              <c:idx val="4"/>
              <c:layout>
                <c:manualLayout>
                  <c:x val="6.3371356147021544E-3"/>
                  <c:y val="2.472799208704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B8-4E90-8C8F-4986D0DB83EA}"/>
                </c:ext>
              </c:extLst>
            </c:dLbl>
            <c:dLbl>
              <c:idx val="5"/>
              <c:layout>
                <c:manualLayout>
                  <c:x val="1.90114068441064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B8-4E90-8C8F-4986D0DB83EA}"/>
                </c:ext>
              </c:extLst>
            </c:dLbl>
            <c:dLbl>
              <c:idx val="6"/>
              <c:layout>
                <c:manualLayout>
                  <c:x val="1.4786649767638438E-2"/>
                  <c:y val="2.47279920870420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B8-4E90-8C8F-4986D0DB83EA}"/>
                </c:ext>
              </c:extLst>
            </c:dLbl>
            <c:dLbl>
              <c:idx val="7"/>
              <c:layout>
                <c:manualLayout>
                  <c:x val="1.2674271229404233E-2"/>
                  <c:y val="2.472799208704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B8-4E90-8C8F-4986D0DB83EA}"/>
                </c:ext>
              </c:extLst>
            </c:dLbl>
            <c:dLbl>
              <c:idx val="8"/>
              <c:layout>
                <c:manualLayout>
                  <c:x val="8.4495141529362053E-3"/>
                  <c:y val="9.89119683481698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B8-4E90-8C8F-4986D0DB83EA}"/>
                </c:ext>
              </c:extLst>
            </c:dLbl>
            <c:dLbl>
              <c:idx val="9"/>
              <c:layout>
                <c:manualLayout>
                  <c:x val="8.4495141529362053E-3"/>
                  <c:y val="4.945598417408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B8-4E90-8C8F-4986D0DB83EA}"/>
                </c:ext>
              </c:extLst>
            </c:dLbl>
            <c:dLbl>
              <c:idx val="10"/>
              <c:layout>
                <c:manualLayout>
                  <c:x val="1.0561892691170104E-2"/>
                  <c:y val="9.8911968348169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4B8-4E90-8C8F-4986D0DB83EA}"/>
                </c:ext>
              </c:extLst>
            </c:dLbl>
            <c:dLbl>
              <c:idx val="11"/>
              <c:layout>
                <c:manualLayout>
                  <c:x val="1.2674271229404309E-2"/>
                  <c:y val="-2.266706422792877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4B8-4E90-8C8F-4986D0DB83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Зрада керівництвом</c:v>
                </c:pt>
                <c:pt idx="1">
                  <c:v>Розплата за те, що сталося</c:v>
                </c:pt>
                <c:pt idx="2">
                  <c:v>Провина за незахист учня</c:v>
                </c:pt>
                <c:pt idx="3">
                  <c:v>Свідок завдання шкоди учневі</c:v>
                </c:pt>
                <c:pt idx="4">
                  <c:v>Провина за власну безпеку</c:v>
                </c:pt>
                <c:pt idx="5">
                  <c:v>Прийняття рішення</c:v>
                </c:pt>
                <c:pt idx="6">
                  <c:v>Зрада колегами</c:v>
                </c:pt>
                <c:pt idx="7">
                  <c:v>Доступ до ресурсів захисту учнів</c:v>
                </c:pt>
                <c:pt idx="8">
                  <c:v>Зміна думок через страждання учнів</c:v>
                </c:pt>
                <c:pt idx="9">
                  <c:v>Страждання через вичтелів</c:v>
                </c:pt>
                <c:pt idx="10">
                  <c:v>Вплив насильства</c:v>
                </c:pt>
                <c:pt idx="11">
                  <c:v>Помилки вчителів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0.65</c:v>
                </c:pt>
                <c:pt idx="1">
                  <c:v>0.65</c:v>
                </c:pt>
                <c:pt idx="2">
                  <c:v>1.08</c:v>
                </c:pt>
                <c:pt idx="3">
                  <c:v>0.96</c:v>
                </c:pt>
                <c:pt idx="4">
                  <c:v>0.87</c:v>
                </c:pt>
                <c:pt idx="5">
                  <c:v>0.96</c:v>
                </c:pt>
                <c:pt idx="6">
                  <c:v>0.52</c:v>
                </c:pt>
                <c:pt idx="7">
                  <c:v>0.43</c:v>
                </c:pt>
                <c:pt idx="8">
                  <c:v>1.57</c:v>
                </c:pt>
                <c:pt idx="9">
                  <c:v>1.04</c:v>
                </c:pt>
                <c:pt idx="10">
                  <c:v>0.56000000000000005</c:v>
                </c:pt>
                <c:pt idx="11">
                  <c:v>1.04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4B8-4E90-8C8F-4986D0DB83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01056815"/>
        <c:axId val="2001055151"/>
      </c:barChart>
      <c:catAx>
        <c:axId val="2001056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2001055151"/>
        <c:crosses val="autoZero"/>
        <c:auto val="1"/>
        <c:lblAlgn val="ctr"/>
        <c:lblOffset val="100"/>
        <c:noMultiLvlLbl val="0"/>
      </c:catAx>
      <c:valAx>
        <c:axId val="2001055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2001056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978410482020552"/>
          <c:y val="0.92984436178470875"/>
          <c:w val="0.60450760648383006"/>
          <c:h val="4.04935026307010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662A2B-1433-4DC5-ACD3-1CE71017C23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6836F4-9F10-4604-B6E0-AF3F681FCDF3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Моральна травма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71EEC8-7E42-4F38-8512-EA644F367926}" type="parTrans" cxnId="{2B0262D1-0539-4F62-A46B-A394622853E7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B0F328-FB5E-42F7-A731-3D94CF6CE448}" type="sibTrans" cxnId="{2B0262D1-0539-4F62-A46B-A394622853E7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234B2E-8DC8-4245-A622-FEDD1C772F2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u="sng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Дослідження</a:t>
          </a:r>
          <a:r>
            <a:rPr lang="ru-RU" sz="14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u="sng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поняття</a:t>
          </a:r>
          <a:r>
            <a:rPr lang="ru-RU" sz="14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К. </a:t>
          </a:r>
          <a:r>
            <a:rPr lang="en-US" sz="1400" noProof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Drescher</a:t>
          </a:r>
          <a:endParaRPr lang="en-US" sz="1400" noProof="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R. </a:t>
          </a:r>
          <a:r>
            <a:rPr lang="en-US" sz="1400" noProof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Chesnut</a:t>
          </a:r>
          <a:endParaRPr lang="en-US" sz="1400" noProof="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М.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Gray</a:t>
          </a:r>
          <a:endParaRPr lang="uk-UA" sz="14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E.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Jones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H.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Koenig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B.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Litz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T.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Molendijk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W.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Nash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J.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Shay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А.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Vargas</a:t>
          </a:r>
          <a:endParaRPr lang="uk-UA" sz="14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E92CF1-B56C-498D-9E57-651EC6C3EA9F}" type="parTrans" cxnId="{72CDE5B4-149C-4B20-855B-5CE9E302A5D8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37D4EF-13B8-405F-8964-CDD4568C21C6}" type="sibTrans" cxnId="{72CDE5B4-149C-4B20-855B-5CE9E302A5D8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1F8474-47BD-46DC-958E-3D7C4698763B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1400" u="sng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Дослідження</a:t>
          </a:r>
          <a:r>
            <a:rPr lang="ru-RU" sz="14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u="sng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моральної</a:t>
          </a:r>
          <a:r>
            <a:rPr lang="ru-RU" sz="14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u="sng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травми</a:t>
          </a:r>
          <a:r>
            <a:rPr lang="ru-RU" sz="14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400" u="sng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військовослужбовців</a:t>
          </a:r>
          <a:endParaRPr lang="ru-RU" sz="1400" u="sng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C.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Brayan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R.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Brock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J.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Goodell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L.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Lettini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R.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Martin</a:t>
          </a:r>
          <a:endParaRPr lang="ru-RU" sz="14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D21CD6-968E-4D3E-91FD-C3A8711710C2}" type="parTrans" cxnId="{8643FB7E-66EE-46A6-88D3-8AB3460A59C4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BC1FB3-5B2F-4442-99B0-93972B0C2CBF}" type="sibTrans" cxnId="{8643FB7E-66EE-46A6-88D3-8AB3460A59C4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3E9447-C97C-4086-956B-48AEBE503444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1400" u="sng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Дослідження</a:t>
          </a:r>
          <a:r>
            <a:rPr lang="ru-RU" sz="14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u="sng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моральної</a:t>
          </a:r>
          <a:r>
            <a:rPr lang="ru-RU" sz="14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u="sng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травми</a:t>
          </a:r>
          <a:r>
            <a:rPr lang="ru-RU" sz="14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400" u="sng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цивільного</a:t>
          </a:r>
          <a:r>
            <a:rPr lang="ru-RU" sz="14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u="sng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населення</a:t>
          </a:r>
          <a:endParaRPr lang="ru-RU" sz="1400" u="sng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Blumberg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Currier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Epstein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Feinstein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Hancock</a:t>
          </a: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S. </a:t>
          </a:r>
          <a:r>
            <a:rPr lang="uk-UA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Hines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9DDDF6-68C3-4206-8797-D75A78D38FF7}" type="parTrans" cxnId="{8AA199E8-D1A1-4402-B015-5F643F5DC98E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EBC62F-0543-464F-9C3F-5EF5A9CB835D}" type="sibTrans" cxnId="{8AA199E8-D1A1-4402-B015-5F643F5DC98E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F0A418-E35A-40B1-BB04-01805F445E2E}" type="pres">
      <dgm:prSet presAssocID="{6A662A2B-1433-4DC5-ACD3-1CE71017C23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047A211-E9A9-48E7-A125-44789A249640}" type="pres">
      <dgm:prSet presAssocID="{B56836F4-9F10-4604-B6E0-AF3F681FCDF3}" presName="hierRoot1" presStyleCnt="0">
        <dgm:presLayoutVars>
          <dgm:hierBranch val="init"/>
        </dgm:presLayoutVars>
      </dgm:prSet>
      <dgm:spPr/>
    </dgm:pt>
    <dgm:pt modelId="{8FA7BCDE-B55E-46BA-ADE7-4D5B54D531A9}" type="pres">
      <dgm:prSet presAssocID="{B56836F4-9F10-4604-B6E0-AF3F681FCDF3}" presName="rootComposite1" presStyleCnt="0"/>
      <dgm:spPr/>
    </dgm:pt>
    <dgm:pt modelId="{42A804A3-58B8-4924-960F-A93FF4A65228}" type="pres">
      <dgm:prSet presAssocID="{B56836F4-9F10-4604-B6E0-AF3F681FCDF3}" presName="rootText1" presStyleLbl="node0" presStyleIdx="0" presStyleCnt="1" custScaleX="120630" custScaleY="477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FA2E6D-18B5-40B4-B573-2B8566BDBD5E}" type="pres">
      <dgm:prSet presAssocID="{B56836F4-9F10-4604-B6E0-AF3F681FCDF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2432CC5-34EB-44E2-A3C3-9CA76578D163}" type="pres">
      <dgm:prSet presAssocID="{B56836F4-9F10-4604-B6E0-AF3F681FCDF3}" presName="hierChild2" presStyleCnt="0"/>
      <dgm:spPr/>
    </dgm:pt>
    <dgm:pt modelId="{4A147785-AA5A-4AF8-A412-8AD9C076DBE8}" type="pres">
      <dgm:prSet presAssocID="{37E92CF1-B56C-498D-9E57-651EC6C3EA9F}" presName="Name37" presStyleLbl="parChTrans1D2" presStyleIdx="0" presStyleCnt="3"/>
      <dgm:spPr/>
      <dgm:t>
        <a:bodyPr/>
        <a:lstStyle/>
        <a:p>
          <a:endParaRPr lang="ru-RU"/>
        </a:p>
      </dgm:t>
    </dgm:pt>
    <dgm:pt modelId="{BBD5BF9D-960C-4690-A7D5-DEBBDE267F5E}" type="pres">
      <dgm:prSet presAssocID="{94234B2E-8DC8-4245-A622-FEDD1C772F24}" presName="hierRoot2" presStyleCnt="0">
        <dgm:presLayoutVars>
          <dgm:hierBranch val="init"/>
        </dgm:presLayoutVars>
      </dgm:prSet>
      <dgm:spPr/>
    </dgm:pt>
    <dgm:pt modelId="{68B6F303-EE60-434B-A2D9-358C5CD6BB05}" type="pres">
      <dgm:prSet presAssocID="{94234B2E-8DC8-4245-A622-FEDD1C772F24}" presName="rootComposite" presStyleCnt="0"/>
      <dgm:spPr/>
    </dgm:pt>
    <dgm:pt modelId="{C08119E4-0717-4E45-9273-AB885ECD6BC1}" type="pres">
      <dgm:prSet presAssocID="{94234B2E-8DC8-4245-A622-FEDD1C772F24}" presName="rootText" presStyleLbl="node2" presStyleIdx="0" presStyleCnt="3" custScaleY="2757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9355EB-33D8-445A-B693-1DB8530B33B1}" type="pres">
      <dgm:prSet presAssocID="{94234B2E-8DC8-4245-A622-FEDD1C772F24}" presName="rootConnector" presStyleLbl="node2" presStyleIdx="0" presStyleCnt="3"/>
      <dgm:spPr/>
      <dgm:t>
        <a:bodyPr/>
        <a:lstStyle/>
        <a:p>
          <a:endParaRPr lang="ru-RU"/>
        </a:p>
      </dgm:t>
    </dgm:pt>
    <dgm:pt modelId="{5C362A6C-D630-4F17-8F04-0B24DE17C3E1}" type="pres">
      <dgm:prSet presAssocID="{94234B2E-8DC8-4245-A622-FEDD1C772F24}" presName="hierChild4" presStyleCnt="0"/>
      <dgm:spPr/>
    </dgm:pt>
    <dgm:pt modelId="{6D12E861-1461-45D1-A54B-87A7079F379F}" type="pres">
      <dgm:prSet presAssocID="{94234B2E-8DC8-4245-A622-FEDD1C772F24}" presName="hierChild5" presStyleCnt="0"/>
      <dgm:spPr/>
    </dgm:pt>
    <dgm:pt modelId="{01BCC368-3E5D-41A8-8586-F13F4772BFDB}" type="pres">
      <dgm:prSet presAssocID="{44D21CD6-968E-4D3E-91FD-C3A8711710C2}" presName="Name37" presStyleLbl="parChTrans1D2" presStyleIdx="1" presStyleCnt="3"/>
      <dgm:spPr/>
      <dgm:t>
        <a:bodyPr/>
        <a:lstStyle/>
        <a:p>
          <a:endParaRPr lang="ru-RU"/>
        </a:p>
      </dgm:t>
    </dgm:pt>
    <dgm:pt modelId="{BF8E24EB-216C-458F-B2F1-F9FB00BE708C}" type="pres">
      <dgm:prSet presAssocID="{081F8474-47BD-46DC-958E-3D7C4698763B}" presName="hierRoot2" presStyleCnt="0">
        <dgm:presLayoutVars>
          <dgm:hierBranch val="init"/>
        </dgm:presLayoutVars>
      </dgm:prSet>
      <dgm:spPr/>
    </dgm:pt>
    <dgm:pt modelId="{5CC474B3-B74A-4AED-8E44-EC0A7240CAEF}" type="pres">
      <dgm:prSet presAssocID="{081F8474-47BD-46DC-958E-3D7C4698763B}" presName="rootComposite" presStyleCnt="0"/>
      <dgm:spPr/>
    </dgm:pt>
    <dgm:pt modelId="{D580052F-0DD2-4F1C-A4CB-29318B32931A}" type="pres">
      <dgm:prSet presAssocID="{081F8474-47BD-46DC-958E-3D7C4698763B}" presName="rootText" presStyleLbl="node2" presStyleIdx="1" presStyleCnt="3" custScaleY="2736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2EAADA-1E2E-429F-AB94-C4F91A1A982B}" type="pres">
      <dgm:prSet presAssocID="{081F8474-47BD-46DC-958E-3D7C4698763B}" presName="rootConnector" presStyleLbl="node2" presStyleIdx="1" presStyleCnt="3"/>
      <dgm:spPr/>
      <dgm:t>
        <a:bodyPr/>
        <a:lstStyle/>
        <a:p>
          <a:endParaRPr lang="ru-RU"/>
        </a:p>
      </dgm:t>
    </dgm:pt>
    <dgm:pt modelId="{5A1720A3-048E-4FD0-91B3-962A1109B082}" type="pres">
      <dgm:prSet presAssocID="{081F8474-47BD-46DC-958E-3D7C4698763B}" presName="hierChild4" presStyleCnt="0"/>
      <dgm:spPr/>
    </dgm:pt>
    <dgm:pt modelId="{DA889576-4E19-4460-A55B-A45323D9DBAB}" type="pres">
      <dgm:prSet presAssocID="{081F8474-47BD-46DC-958E-3D7C4698763B}" presName="hierChild5" presStyleCnt="0"/>
      <dgm:spPr/>
    </dgm:pt>
    <dgm:pt modelId="{42A3283B-9167-48FF-9343-25EF0C744DFF}" type="pres">
      <dgm:prSet presAssocID="{EB9DDDF6-68C3-4206-8797-D75A78D38FF7}" presName="Name37" presStyleLbl="parChTrans1D2" presStyleIdx="2" presStyleCnt="3"/>
      <dgm:spPr/>
      <dgm:t>
        <a:bodyPr/>
        <a:lstStyle/>
        <a:p>
          <a:endParaRPr lang="ru-RU"/>
        </a:p>
      </dgm:t>
    </dgm:pt>
    <dgm:pt modelId="{B8F38DCE-E63C-4069-AEEE-F4CF4EC3C03D}" type="pres">
      <dgm:prSet presAssocID="{123E9447-C97C-4086-956B-48AEBE503444}" presName="hierRoot2" presStyleCnt="0">
        <dgm:presLayoutVars>
          <dgm:hierBranch val="init"/>
        </dgm:presLayoutVars>
      </dgm:prSet>
      <dgm:spPr/>
    </dgm:pt>
    <dgm:pt modelId="{C4C9515B-9382-4A9C-AEDE-D72BB0558A2E}" type="pres">
      <dgm:prSet presAssocID="{123E9447-C97C-4086-956B-48AEBE503444}" presName="rootComposite" presStyleCnt="0"/>
      <dgm:spPr/>
    </dgm:pt>
    <dgm:pt modelId="{EDF73AC5-EC48-439D-B847-F597331A195A}" type="pres">
      <dgm:prSet presAssocID="{123E9447-C97C-4086-956B-48AEBE503444}" presName="rootText" presStyleLbl="node2" presStyleIdx="2" presStyleCnt="3" custScaleY="2736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69F3B2-7D95-4DD5-8D47-305B9FA34C5D}" type="pres">
      <dgm:prSet presAssocID="{123E9447-C97C-4086-956B-48AEBE50344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9DD0212-C91E-4BEE-A84B-B50DF9E4791B}" type="pres">
      <dgm:prSet presAssocID="{123E9447-C97C-4086-956B-48AEBE503444}" presName="hierChild4" presStyleCnt="0"/>
      <dgm:spPr/>
    </dgm:pt>
    <dgm:pt modelId="{369D7E3E-F2AC-44C9-8D90-58093C675408}" type="pres">
      <dgm:prSet presAssocID="{123E9447-C97C-4086-956B-48AEBE503444}" presName="hierChild5" presStyleCnt="0"/>
      <dgm:spPr/>
    </dgm:pt>
    <dgm:pt modelId="{96E2856F-02B7-4FFE-A860-3A16725F0340}" type="pres">
      <dgm:prSet presAssocID="{B56836F4-9F10-4604-B6E0-AF3F681FCDF3}" presName="hierChild3" presStyleCnt="0"/>
      <dgm:spPr/>
    </dgm:pt>
  </dgm:ptLst>
  <dgm:cxnLst>
    <dgm:cxn modelId="{72CDE5B4-149C-4B20-855B-5CE9E302A5D8}" srcId="{B56836F4-9F10-4604-B6E0-AF3F681FCDF3}" destId="{94234B2E-8DC8-4245-A622-FEDD1C772F24}" srcOrd="0" destOrd="0" parTransId="{37E92CF1-B56C-498D-9E57-651EC6C3EA9F}" sibTransId="{7137D4EF-13B8-405F-8964-CDD4568C21C6}"/>
    <dgm:cxn modelId="{8643FB7E-66EE-46A6-88D3-8AB3460A59C4}" srcId="{B56836F4-9F10-4604-B6E0-AF3F681FCDF3}" destId="{081F8474-47BD-46DC-958E-3D7C4698763B}" srcOrd="1" destOrd="0" parTransId="{44D21CD6-968E-4D3E-91FD-C3A8711710C2}" sibTransId="{C6BC1FB3-5B2F-4442-99B0-93972B0C2CBF}"/>
    <dgm:cxn modelId="{035B9E96-26AD-4A2F-85BF-8B23A79B7D91}" type="presOf" srcId="{081F8474-47BD-46DC-958E-3D7C4698763B}" destId="{1C2EAADA-1E2E-429F-AB94-C4F91A1A982B}" srcOrd="1" destOrd="0" presId="urn:microsoft.com/office/officeart/2005/8/layout/orgChart1"/>
    <dgm:cxn modelId="{E0925141-266E-472B-BDDF-0F0DC302069C}" type="presOf" srcId="{6A662A2B-1433-4DC5-ACD3-1CE71017C230}" destId="{D1F0A418-E35A-40B1-BB04-01805F445E2E}" srcOrd="0" destOrd="0" presId="urn:microsoft.com/office/officeart/2005/8/layout/orgChart1"/>
    <dgm:cxn modelId="{05EE8331-835F-435E-8208-5C7D24D3CD81}" type="presOf" srcId="{94234B2E-8DC8-4245-A622-FEDD1C772F24}" destId="{C08119E4-0717-4E45-9273-AB885ECD6BC1}" srcOrd="0" destOrd="0" presId="urn:microsoft.com/office/officeart/2005/8/layout/orgChart1"/>
    <dgm:cxn modelId="{A7F8E383-B9C4-4B82-9A6F-10B36798C374}" type="presOf" srcId="{B56836F4-9F10-4604-B6E0-AF3F681FCDF3}" destId="{42A804A3-58B8-4924-960F-A93FF4A65228}" srcOrd="0" destOrd="0" presId="urn:microsoft.com/office/officeart/2005/8/layout/orgChart1"/>
    <dgm:cxn modelId="{8AA199E8-D1A1-4402-B015-5F643F5DC98E}" srcId="{B56836F4-9F10-4604-B6E0-AF3F681FCDF3}" destId="{123E9447-C97C-4086-956B-48AEBE503444}" srcOrd="2" destOrd="0" parTransId="{EB9DDDF6-68C3-4206-8797-D75A78D38FF7}" sibTransId="{B0EBC62F-0543-464F-9C3F-5EF5A9CB835D}"/>
    <dgm:cxn modelId="{F6989805-3F3A-4A86-AEE0-323A876811EB}" type="presOf" srcId="{94234B2E-8DC8-4245-A622-FEDD1C772F24}" destId="{309355EB-33D8-445A-B693-1DB8530B33B1}" srcOrd="1" destOrd="0" presId="urn:microsoft.com/office/officeart/2005/8/layout/orgChart1"/>
    <dgm:cxn modelId="{2B0262D1-0539-4F62-A46B-A394622853E7}" srcId="{6A662A2B-1433-4DC5-ACD3-1CE71017C230}" destId="{B56836F4-9F10-4604-B6E0-AF3F681FCDF3}" srcOrd="0" destOrd="0" parTransId="{5F71EEC8-7E42-4F38-8512-EA644F367926}" sibTransId="{00B0F328-FB5E-42F7-A731-3D94CF6CE448}"/>
    <dgm:cxn modelId="{0513BF46-88A2-4787-B332-6808F906A8C9}" type="presOf" srcId="{EB9DDDF6-68C3-4206-8797-D75A78D38FF7}" destId="{42A3283B-9167-48FF-9343-25EF0C744DFF}" srcOrd="0" destOrd="0" presId="urn:microsoft.com/office/officeart/2005/8/layout/orgChart1"/>
    <dgm:cxn modelId="{DB302A14-6EDA-424B-8625-DC521B80C6D7}" type="presOf" srcId="{37E92CF1-B56C-498D-9E57-651EC6C3EA9F}" destId="{4A147785-AA5A-4AF8-A412-8AD9C076DBE8}" srcOrd="0" destOrd="0" presId="urn:microsoft.com/office/officeart/2005/8/layout/orgChart1"/>
    <dgm:cxn modelId="{23737FF0-ED96-4D68-85FA-426019C8D625}" type="presOf" srcId="{44D21CD6-968E-4D3E-91FD-C3A8711710C2}" destId="{01BCC368-3E5D-41A8-8586-F13F4772BFDB}" srcOrd="0" destOrd="0" presId="urn:microsoft.com/office/officeart/2005/8/layout/orgChart1"/>
    <dgm:cxn modelId="{3E0574BF-0E30-457E-9C0E-31603042D16A}" type="presOf" srcId="{081F8474-47BD-46DC-958E-3D7C4698763B}" destId="{D580052F-0DD2-4F1C-A4CB-29318B32931A}" srcOrd="0" destOrd="0" presId="urn:microsoft.com/office/officeart/2005/8/layout/orgChart1"/>
    <dgm:cxn modelId="{7C3D8905-71AB-4868-BE44-94A95026CE14}" type="presOf" srcId="{123E9447-C97C-4086-956B-48AEBE503444}" destId="{1669F3B2-7D95-4DD5-8D47-305B9FA34C5D}" srcOrd="1" destOrd="0" presId="urn:microsoft.com/office/officeart/2005/8/layout/orgChart1"/>
    <dgm:cxn modelId="{D8FAD08B-F8F7-4467-AEBA-EAB8500732C6}" type="presOf" srcId="{B56836F4-9F10-4604-B6E0-AF3F681FCDF3}" destId="{3EFA2E6D-18B5-40B4-B573-2B8566BDBD5E}" srcOrd="1" destOrd="0" presId="urn:microsoft.com/office/officeart/2005/8/layout/orgChart1"/>
    <dgm:cxn modelId="{46BB454F-2EC9-45CE-8B1D-03FE4CAB6CFC}" type="presOf" srcId="{123E9447-C97C-4086-956B-48AEBE503444}" destId="{EDF73AC5-EC48-439D-B847-F597331A195A}" srcOrd="0" destOrd="0" presId="urn:microsoft.com/office/officeart/2005/8/layout/orgChart1"/>
    <dgm:cxn modelId="{2840F903-3729-45D1-BD28-C8669E425834}" type="presParOf" srcId="{D1F0A418-E35A-40B1-BB04-01805F445E2E}" destId="{0047A211-E9A9-48E7-A125-44789A249640}" srcOrd="0" destOrd="0" presId="urn:microsoft.com/office/officeart/2005/8/layout/orgChart1"/>
    <dgm:cxn modelId="{AA0AE58F-BBA0-487D-A713-10A98C04071D}" type="presParOf" srcId="{0047A211-E9A9-48E7-A125-44789A249640}" destId="{8FA7BCDE-B55E-46BA-ADE7-4D5B54D531A9}" srcOrd="0" destOrd="0" presId="urn:microsoft.com/office/officeart/2005/8/layout/orgChart1"/>
    <dgm:cxn modelId="{CE33D228-FCD3-4E36-ACF6-18E74E364089}" type="presParOf" srcId="{8FA7BCDE-B55E-46BA-ADE7-4D5B54D531A9}" destId="{42A804A3-58B8-4924-960F-A93FF4A65228}" srcOrd="0" destOrd="0" presId="urn:microsoft.com/office/officeart/2005/8/layout/orgChart1"/>
    <dgm:cxn modelId="{B2995F1C-8B7B-4ECC-A4B5-8C452F449263}" type="presParOf" srcId="{8FA7BCDE-B55E-46BA-ADE7-4D5B54D531A9}" destId="{3EFA2E6D-18B5-40B4-B573-2B8566BDBD5E}" srcOrd="1" destOrd="0" presId="urn:microsoft.com/office/officeart/2005/8/layout/orgChart1"/>
    <dgm:cxn modelId="{A490D84E-C5A9-44E8-B5B3-55949A157158}" type="presParOf" srcId="{0047A211-E9A9-48E7-A125-44789A249640}" destId="{A2432CC5-34EB-44E2-A3C3-9CA76578D163}" srcOrd="1" destOrd="0" presId="urn:microsoft.com/office/officeart/2005/8/layout/orgChart1"/>
    <dgm:cxn modelId="{206A473E-F218-41F7-999A-389ED322560A}" type="presParOf" srcId="{A2432CC5-34EB-44E2-A3C3-9CA76578D163}" destId="{4A147785-AA5A-4AF8-A412-8AD9C076DBE8}" srcOrd="0" destOrd="0" presId="urn:microsoft.com/office/officeart/2005/8/layout/orgChart1"/>
    <dgm:cxn modelId="{FF73ACA3-8805-4928-8DA6-2D593CF586C4}" type="presParOf" srcId="{A2432CC5-34EB-44E2-A3C3-9CA76578D163}" destId="{BBD5BF9D-960C-4690-A7D5-DEBBDE267F5E}" srcOrd="1" destOrd="0" presId="urn:microsoft.com/office/officeart/2005/8/layout/orgChart1"/>
    <dgm:cxn modelId="{FCB72C77-C7B1-4C89-BE86-239D5DCD08E6}" type="presParOf" srcId="{BBD5BF9D-960C-4690-A7D5-DEBBDE267F5E}" destId="{68B6F303-EE60-434B-A2D9-358C5CD6BB05}" srcOrd="0" destOrd="0" presId="urn:microsoft.com/office/officeart/2005/8/layout/orgChart1"/>
    <dgm:cxn modelId="{9ED50963-B682-4E3A-85DF-777C2A4FBF24}" type="presParOf" srcId="{68B6F303-EE60-434B-A2D9-358C5CD6BB05}" destId="{C08119E4-0717-4E45-9273-AB885ECD6BC1}" srcOrd="0" destOrd="0" presId="urn:microsoft.com/office/officeart/2005/8/layout/orgChart1"/>
    <dgm:cxn modelId="{C27B99D1-E226-46CC-BE65-79B08AA0F23E}" type="presParOf" srcId="{68B6F303-EE60-434B-A2D9-358C5CD6BB05}" destId="{309355EB-33D8-445A-B693-1DB8530B33B1}" srcOrd="1" destOrd="0" presId="urn:microsoft.com/office/officeart/2005/8/layout/orgChart1"/>
    <dgm:cxn modelId="{4CD92DDF-7A4A-4FFD-BDDA-C21365237E5F}" type="presParOf" srcId="{BBD5BF9D-960C-4690-A7D5-DEBBDE267F5E}" destId="{5C362A6C-D630-4F17-8F04-0B24DE17C3E1}" srcOrd="1" destOrd="0" presId="urn:microsoft.com/office/officeart/2005/8/layout/orgChart1"/>
    <dgm:cxn modelId="{FCC91811-4746-4DE5-AAA6-192124ED2CF1}" type="presParOf" srcId="{BBD5BF9D-960C-4690-A7D5-DEBBDE267F5E}" destId="{6D12E861-1461-45D1-A54B-87A7079F379F}" srcOrd="2" destOrd="0" presId="urn:microsoft.com/office/officeart/2005/8/layout/orgChart1"/>
    <dgm:cxn modelId="{925FDF31-5806-4CBC-BE96-32BE6301B301}" type="presParOf" srcId="{A2432CC5-34EB-44E2-A3C3-9CA76578D163}" destId="{01BCC368-3E5D-41A8-8586-F13F4772BFDB}" srcOrd="2" destOrd="0" presId="urn:microsoft.com/office/officeart/2005/8/layout/orgChart1"/>
    <dgm:cxn modelId="{2E554CFF-F4F0-4FD0-B1CC-C0DD86220700}" type="presParOf" srcId="{A2432CC5-34EB-44E2-A3C3-9CA76578D163}" destId="{BF8E24EB-216C-458F-B2F1-F9FB00BE708C}" srcOrd="3" destOrd="0" presId="urn:microsoft.com/office/officeart/2005/8/layout/orgChart1"/>
    <dgm:cxn modelId="{DFF11C85-F4D5-41EF-BDEA-CF8D6C35D515}" type="presParOf" srcId="{BF8E24EB-216C-458F-B2F1-F9FB00BE708C}" destId="{5CC474B3-B74A-4AED-8E44-EC0A7240CAEF}" srcOrd="0" destOrd="0" presId="urn:microsoft.com/office/officeart/2005/8/layout/orgChart1"/>
    <dgm:cxn modelId="{3811E435-6661-434B-A904-DC5AEE6D1E74}" type="presParOf" srcId="{5CC474B3-B74A-4AED-8E44-EC0A7240CAEF}" destId="{D580052F-0DD2-4F1C-A4CB-29318B32931A}" srcOrd="0" destOrd="0" presId="urn:microsoft.com/office/officeart/2005/8/layout/orgChart1"/>
    <dgm:cxn modelId="{B4BC71F5-9F3C-4675-860C-108E5905CA46}" type="presParOf" srcId="{5CC474B3-B74A-4AED-8E44-EC0A7240CAEF}" destId="{1C2EAADA-1E2E-429F-AB94-C4F91A1A982B}" srcOrd="1" destOrd="0" presId="urn:microsoft.com/office/officeart/2005/8/layout/orgChart1"/>
    <dgm:cxn modelId="{E551261C-B377-44D1-B0FF-35AA3B03EA2A}" type="presParOf" srcId="{BF8E24EB-216C-458F-B2F1-F9FB00BE708C}" destId="{5A1720A3-048E-4FD0-91B3-962A1109B082}" srcOrd="1" destOrd="0" presId="urn:microsoft.com/office/officeart/2005/8/layout/orgChart1"/>
    <dgm:cxn modelId="{F5858C10-DF16-4030-9C66-23C9462EDF53}" type="presParOf" srcId="{BF8E24EB-216C-458F-B2F1-F9FB00BE708C}" destId="{DA889576-4E19-4460-A55B-A45323D9DBAB}" srcOrd="2" destOrd="0" presId="urn:microsoft.com/office/officeart/2005/8/layout/orgChart1"/>
    <dgm:cxn modelId="{E787D381-BEB4-4CCA-BF7B-179C79D8E781}" type="presParOf" srcId="{A2432CC5-34EB-44E2-A3C3-9CA76578D163}" destId="{42A3283B-9167-48FF-9343-25EF0C744DFF}" srcOrd="4" destOrd="0" presId="urn:microsoft.com/office/officeart/2005/8/layout/orgChart1"/>
    <dgm:cxn modelId="{79128505-744D-4D91-B0DA-AF7EC0220EDC}" type="presParOf" srcId="{A2432CC5-34EB-44E2-A3C3-9CA76578D163}" destId="{B8F38DCE-E63C-4069-AEEE-F4CF4EC3C03D}" srcOrd="5" destOrd="0" presId="urn:microsoft.com/office/officeart/2005/8/layout/orgChart1"/>
    <dgm:cxn modelId="{795D2F08-8366-4EBA-A351-4C0A9E8A9465}" type="presParOf" srcId="{B8F38DCE-E63C-4069-AEEE-F4CF4EC3C03D}" destId="{C4C9515B-9382-4A9C-AEDE-D72BB0558A2E}" srcOrd="0" destOrd="0" presId="urn:microsoft.com/office/officeart/2005/8/layout/orgChart1"/>
    <dgm:cxn modelId="{1A690E33-7F18-435E-9157-0B12B8C9323F}" type="presParOf" srcId="{C4C9515B-9382-4A9C-AEDE-D72BB0558A2E}" destId="{EDF73AC5-EC48-439D-B847-F597331A195A}" srcOrd="0" destOrd="0" presId="urn:microsoft.com/office/officeart/2005/8/layout/orgChart1"/>
    <dgm:cxn modelId="{78384341-F1A4-4439-AFCC-01384E5F8B60}" type="presParOf" srcId="{C4C9515B-9382-4A9C-AEDE-D72BB0558A2E}" destId="{1669F3B2-7D95-4DD5-8D47-305B9FA34C5D}" srcOrd="1" destOrd="0" presId="urn:microsoft.com/office/officeart/2005/8/layout/orgChart1"/>
    <dgm:cxn modelId="{F44167F0-46D5-4708-8FCF-CC969BD4F183}" type="presParOf" srcId="{B8F38DCE-E63C-4069-AEEE-F4CF4EC3C03D}" destId="{C9DD0212-C91E-4BEE-A84B-B50DF9E4791B}" srcOrd="1" destOrd="0" presId="urn:microsoft.com/office/officeart/2005/8/layout/orgChart1"/>
    <dgm:cxn modelId="{3E5941CA-CE1B-4EF3-8486-FA82776A9FFD}" type="presParOf" srcId="{B8F38DCE-E63C-4069-AEEE-F4CF4EC3C03D}" destId="{369D7E3E-F2AC-44C9-8D90-58093C675408}" srcOrd="2" destOrd="0" presId="urn:microsoft.com/office/officeart/2005/8/layout/orgChart1"/>
    <dgm:cxn modelId="{35CC4038-B6B2-41CC-A698-351BAEF00452}" type="presParOf" srcId="{0047A211-E9A9-48E7-A125-44789A249640}" destId="{96E2856F-02B7-4FFE-A860-3A16725F034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8C8CA2-12B1-41D0-B0E9-C2C0E2AD27F8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784E07-1EB5-48AE-9EE2-83C4696E3395}">
      <dgm:prSet phldrT="[Текст]"/>
      <dgm:spPr/>
      <dgm:t>
        <a:bodyPr/>
        <a:lstStyle/>
        <a:p>
          <a:r>
            <a:rPr lang="uk-UA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Моральна травма </a:t>
          </a:r>
          <a:r>
            <a: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емоційний </a:t>
          </a:r>
          <a:r>
            <a:rPr lang="uk-UA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дистрес</a:t>
          </a:r>
          <a:r>
            <a: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який виникає після певних дій чи бездіяльності у потенційно морально травматичних ситуаціях внаслідок порушення внутрішніх переконань та моральних цінностей особистості.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A2268E-D184-464D-94C2-FA18BF3A49A5}" type="parTrans" cxnId="{486444EC-E8B4-490A-BD37-07CF4D850C9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C1BD979-063C-4BF0-B638-A17F753DEF57}" type="sibTrans" cxnId="{486444EC-E8B4-490A-BD37-07CF4D850C9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E185DDD-6F0C-474D-A1E1-23007F9BDE99}" type="pres">
      <dgm:prSet presAssocID="{8B8C8CA2-12B1-41D0-B0E9-C2C0E2AD27F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201245-381A-413C-85F8-2A1E6D054D40}" type="pres">
      <dgm:prSet presAssocID="{DC784E07-1EB5-48AE-9EE2-83C4696E3395}" presName="parentText" presStyleLbl="node1" presStyleIdx="0" presStyleCnt="1" custLinFactNeighborX="366" custLinFactNeighborY="266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349F13-2665-4FB0-BC93-3F2228C0C9C9}" type="presOf" srcId="{DC784E07-1EB5-48AE-9EE2-83C4696E3395}" destId="{E0201245-381A-413C-85F8-2A1E6D054D40}" srcOrd="0" destOrd="0" presId="urn:microsoft.com/office/officeart/2005/8/layout/vList2"/>
    <dgm:cxn modelId="{486444EC-E8B4-490A-BD37-07CF4D850C98}" srcId="{8B8C8CA2-12B1-41D0-B0E9-C2C0E2AD27F8}" destId="{DC784E07-1EB5-48AE-9EE2-83C4696E3395}" srcOrd="0" destOrd="0" parTransId="{2BA2268E-D184-464D-94C2-FA18BF3A49A5}" sibTransId="{9C1BD979-063C-4BF0-B638-A17F753DEF57}"/>
    <dgm:cxn modelId="{ADBE6A78-7164-4F5C-BF5F-619F1F5F225C}" type="presOf" srcId="{8B8C8CA2-12B1-41D0-B0E9-C2C0E2AD27F8}" destId="{CE185DDD-6F0C-474D-A1E1-23007F9BDE99}" srcOrd="0" destOrd="0" presId="urn:microsoft.com/office/officeart/2005/8/layout/vList2"/>
    <dgm:cxn modelId="{5319CC55-61B7-4247-8AE7-9A58C02FCFC0}" type="presParOf" srcId="{CE185DDD-6F0C-474D-A1E1-23007F9BDE99}" destId="{E0201245-381A-413C-85F8-2A1E6D054D4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98F304-1A5B-4CDA-B5E8-D088DBA190C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29A0B4-74A1-4C68-BACB-4A4DB81AA0D2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Потенційно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морально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травматичні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ситуації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негативна дія, яка порушує чи суперечить кодексу поведінки або правилам щодо «правильного» / «неправильного» (B. </a:t>
          </a:r>
          <a:r>
            <a:rPr lang="uk-UA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Litz</a:t>
          </a:r>
          <a:r>
            <a: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).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5751EF-519A-4BE8-A4AA-8D200E75C06B}" type="parTrans" cxnId="{3919A152-AD20-4075-9480-AECDB76849D7}">
      <dgm:prSet/>
      <dgm:spPr/>
      <dgm:t>
        <a:bodyPr/>
        <a:lstStyle/>
        <a:p>
          <a:pPr algn="l"/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26DF5C-9E8F-448C-99A9-F3CAE1DD7ABE}" type="sibTrans" cxnId="{3919A152-AD20-4075-9480-AECDB76849D7}">
      <dgm:prSet/>
      <dgm:spPr/>
      <dgm:t>
        <a:bodyPr/>
        <a:lstStyle/>
        <a:p>
          <a:pPr algn="l"/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87B980-AB16-4E79-A838-591DD9CAB9B4}" type="pres">
      <dgm:prSet presAssocID="{1E98F304-1A5B-4CDA-B5E8-D088DBA190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A806FB-AF18-4ADC-8A5C-D19C688E93AD}" type="pres">
      <dgm:prSet presAssocID="{B829A0B4-74A1-4C68-BACB-4A4DB81AA0D2}" presName="node" presStyleLbl="node1" presStyleIdx="0" presStyleCnt="1" custScaleX="672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19A152-AD20-4075-9480-AECDB76849D7}" srcId="{1E98F304-1A5B-4CDA-B5E8-D088DBA190CD}" destId="{B829A0B4-74A1-4C68-BACB-4A4DB81AA0D2}" srcOrd="0" destOrd="0" parTransId="{B35751EF-519A-4BE8-A4AA-8D200E75C06B}" sibTransId="{4E26DF5C-9E8F-448C-99A9-F3CAE1DD7ABE}"/>
    <dgm:cxn modelId="{894BA921-65D7-490E-9297-EA49B0F1F7CF}" type="presOf" srcId="{B829A0B4-74A1-4C68-BACB-4A4DB81AA0D2}" destId="{0FA806FB-AF18-4ADC-8A5C-D19C688E93AD}" srcOrd="0" destOrd="0" presId="urn:microsoft.com/office/officeart/2005/8/layout/default"/>
    <dgm:cxn modelId="{57553D0F-DC76-41E3-BB80-8B08ABA02656}" type="presOf" srcId="{1E98F304-1A5B-4CDA-B5E8-D088DBA190CD}" destId="{3E87B980-AB16-4E79-A838-591DD9CAB9B4}" srcOrd="0" destOrd="0" presId="urn:microsoft.com/office/officeart/2005/8/layout/default"/>
    <dgm:cxn modelId="{E5F90012-83B7-4DEA-9DA5-A3CA3510A20C}" type="presParOf" srcId="{3E87B980-AB16-4E79-A838-591DD9CAB9B4}" destId="{0FA806FB-AF18-4ADC-8A5C-D19C688E93A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3283B-9167-48FF-9343-25EF0C744DFF}">
      <dsp:nvSpPr>
        <dsp:cNvPr id="0" name=""/>
        <dsp:cNvSpPr/>
      </dsp:nvSpPr>
      <dsp:spPr>
        <a:xfrm>
          <a:off x="3024909" y="764283"/>
          <a:ext cx="2140145" cy="371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715"/>
              </a:lnTo>
              <a:lnTo>
                <a:pt x="2140145" y="185715"/>
              </a:lnTo>
              <a:lnTo>
                <a:pt x="2140145" y="37143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BCC368-3E5D-41A8-8586-F13F4772BFDB}">
      <dsp:nvSpPr>
        <dsp:cNvPr id="0" name=""/>
        <dsp:cNvSpPr/>
      </dsp:nvSpPr>
      <dsp:spPr>
        <a:xfrm>
          <a:off x="2979189" y="764283"/>
          <a:ext cx="91440" cy="3714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143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147785-AA5A-4AF8-A412-8AD9C076DBE8}">
      <dsp:nvSpPr>
        <dsp:cNvPr id="0" name=""/>
        <dsp:cNvSpPr/>
      </dsp:nvSpPr>
      <dsp:spPr>
        <a:xfrm>
          <a:off x="884763" y="764283"/>
          <a:ext cx="2140145" cy="371430"/>
        </a:xfrm>
        <a:custGeom>
          <a:avLst/>
          <a:gdLst/>
          <a:ahLst/>
          <a:cxnLst/>
          <a:rect l="0" t="0" r="0" b="0"/>
          <a:pathLst>
            <a:path>
              <a:moveTo>
                <a:pt x="2140145" y="0"/>
              </a:moveTo>
              <a:lnTo>
                <a:pt x="2140145" y="185715"/>
              </a:lnTo>
              <a:lnTo>
                <a:pt x="0" y="185715"/>
              </a:lnTo>
              <a:lnTo>
                <a:pt x="0" y="37143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A804A3-58B8-4924-960F-A93FF4A65228}">
      <dsp:nvSpPr>
        <dsp:cNvPr id="0" name=""/>
        <dsp:cNvSpPr/>
      </dsp:nvSpPr>
      <dsp:spPr>
        <a:xfrm>
          <a:off x="1958108" y="341746"/>
          <a:ext cx="2133601" cy="422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Моральна травма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58108" y="341746"/>
        <a:ext cx="2133601" cy="422537"/>
      </dsp:txXfrm>
    </dsp:sp>
    <dsp:sp modelId="{C08119E4-0717-4E45-9273-AB885ECD6BC1}">
      <dsp:nvSpPr>
        <dsp:cNvPr id="0" name=""/>
        <dsp:cNvSpPr/>
      </dsp:nvSpPr>
      <dsp:spPr>
        <a:xfrm>
          <a:off x="406" y="1135713"/>
          <a:ext cx="1768715" cy="243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u="sng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Дослідження</a:t>
          </a:r>
          <a:r>
            <a:rPr lang="ru-RU" sz="14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u="sng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поняття</a:t>
          </a:r>
          <a:r>
            <a:rPr lang="ru-RU" sz="14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К. </a:t>
          </a:r>
          <a:r>
            <a:rPr lang="en-US" sz="1400" kern="1200" noProof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Drescher</a:t>
          </a:r>
          <a:endParaRPr lang="en-US" sz="1400" kern="1200" noProof="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R. </a:t>
          </a:r>
          <a:r>
            <a:rPr lang="en-US" sz="1400" kern="1200" noProof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Chesnut</a:t>
          </a:r>
          <a:endParaRPr lang="en-US" sz="1400" kern="1200" noProof="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М.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Gray</a:t>
          </a:r>
          <a:endParaRPr lang="uk-UA" sz="14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E.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Jones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H.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Koenig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B.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Litz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T.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Molendijk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W.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Nash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J.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Shay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А.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Vargas</a:t>
          </a:r>
          <a:endParaRPr lang="uk-UA" sz="14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6" y="1135713"/>
        <a:ext cx="1768715" cy="2438757"/>
      </dsp:txXfrm>
    </dsp:sp>
    <dsp:sp modelId="{D580052F-0DD2-4F1C-A4CB-29318B32931A}">
      <dsp:nvSpPr>
        <dsp:cNvPr id="0" name=""/>
        <dsp:cNvSpPr/>
      </dsp:nvSpPr>
      <dsp:spPr>
        <a:xfrm>
          <a:off x="2140551" y="1135713"/>
          <a:ext cx="1768715" cy="24202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u="sng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Дослідження</a:t>
          </a:r>
          <a:r>
            <a:rPr lang="ru-RU" sz="14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u="sng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моральної</a:t>
          </a:r>
          <a:r>
            <a:rPr lang="ru-RU" sz="14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u="sng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травми</a:t>
          </a:r>
          <a:r>
            <a:rPr lang="ru-RU" sz="14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400" u="sng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військовослужбовців</a:t>
          </a:r>
          <a:endParaRPr lang="ru-RU" sz="1400" u="sng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C.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Brayan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R.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Brock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J.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Goodell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L.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Lettini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R.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Martin</a:t>
          </a:r>
          <a:endParaRPr lang="ru-RU" sz="14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40551" y="1135713"/>
        <a:ext cx="1768715" cy="2420283"/>
      </dsp:txXfrm>
    </dsp:sp>
    <dsp:sp modelId="{EDF73AC5-EC48-439D-B847-F597331A195A}">
      <dsp:nvSpPr>
        <dsp:cNvPr id="0" name=""/>
        <dsp:cNvSpPr/>
      </dsp:nvSpPr>
      <dsp:spPr>
        <a:xfrm>
          <a:off x="4280696" y="1135713"/>
          <a:ext cx="1768715" cy="2420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u="sng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Дослідження</a:t>
          </a:r>
          <a:r>
            <a:rPr lang="ru-RU" sz="14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u="sng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моральної</a:t>
          </a:r>
          <a:r>
            <a:rPr lang="ru-RU" sz="14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u="sng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травми</a:t>
          </a:r>
          <a:r>
            <a:rPr lang="ru-RU" sz="14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400" u="sng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цивільного</a:t>
          </a:r>
          <a:r>
            <a:rPr lang="ru-RU" sz="14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u="sng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населення</a:t>
          </a:r>
          <a:endParaRPr lang="ru-RU" sz="1400" u="sng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Blumberg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Currier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Epstein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Feinstein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Hancock</a:t>
          </a: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S. </a:t>
          </a:r>
          <a:r>
            <a:rPr lang="uk-UA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Hines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80696" y="1135713"/>
        <a:ext cx="1768715" cy="24204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01245-381A-413C-85F8-2A1E6D054D40}">
      <dsp:nvSpPr>
        <dsp:cNvPr id="0" name=""/>
        <dsp:cNvSpPr/>
      </dsp:nvSpPr>
      <dsp:spPr>
        <a:xfrm>
          <a:off x="0" y="451981"/>
          <a:ext cx="5043055" cy="3032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Моральна травма </a:t>
          </a:r>
          <a:r>
            <a:rPr lang="uk-UA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емоційний </a:t>
          </a:r>
          <a:r>
            <a:rPr lang="uk-UA" sz="2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дистрес</a:t>
          </a:r>
          <a:r>
            <a:rPr lang="uk-UA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який виникає після певних дій чи бездіяльності у потенційно морально травматичних ситуаціях внаслідок порушення внутрішніх переконань та моральних цінностей особистості.</a:t>
          </a:r>
          <a:endParaRPr lang="ru-RU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8041" y="600022"/>
        <a:ext cx="4746973" cy="27365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A806FB-AF18-4ADC-8A5C-D19C688E93AD}">
      <dsp:nvSpPr>
        <dsp:cNvPr id="0" name=""/>
        <dsp:cNvSpPr/>
      </dsp:nvSpPr>
      <dsp:spPr>
        <a:xfrm>
          <a:off x="9342" y="1269"/>
          <a:ext cx="11360515" cy="1013460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Потенційно</a:t>
          </a:r>
          <a:r>
            <a:rPr lang="ru-RU" sz="2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морально </a:t>
          </a:r>
          <a:r>
            <a:rPr lang="ru-RU" sz="23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травматичні</a:t>
          </a:r>
          <a:r>
            <a:rPr lang="ru-RU" sz="2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ситуації</a:t>
          </a:r>
          <a:r>
            <a:rPr lang="ru-RU" sz="2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uk-UA" sz="2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негативна дія, яка порушує чи суперечить кодексу поведінки або правилам щодо «правильного» / «неправильного» (B. </a:t>
          </a:r>
          <a:r>
            <a:rPr lang="uk-UA" sz="23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Litz</a:t>
          </a:r>
          <a:r>
            <a:rPr lang="uk-UA" sz="2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).</a:t>
          </a:r>
          <a:endParaRPr lang="ru-RU" sz="2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342" y="1269"/>
        <a:ext cx="11360515" cy="10134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1EDE2-A699-4EC4-B95F-E510F115E32D}" type="datetimeFigureOut">
              <a:rPr lang="uk-UA" smtClean="0"/>
              <a:t>16.05.2024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A56B1-7B4D-4DEE-8797-910C5E3263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4498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B7033C-BE35-4C41-BC7D-DE41F90B3F98}" type="datetimeFigureOut">
              <a:rPr lang="uk-UA" smtClean="0"/>
              <a:t>16.05.2024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353868-B41F-4DA0-9882-FDE42B3C28C7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65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033C-BE35-4C41-BC7D-DE41F90B3F98}" type="datetimeFigureOut">
              <a:rPr lang="uk-UA" smtClean="0"/>
              <a:t>16.05.2024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3868-B41F-4DA0-9882-FDE42B3C28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366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033C-BE35-4C41-BC7D-DE41F90B3F98}" type="datetimeFigureOut">
              <a:rPr lang="uk-UA" smtClean="0"/>
              <a:t>16.05.2024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3868-B41F-4DA0-9882-FDE42B3C28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0428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033C-BE35-4C41-BC7D-DE41F90B3F98}" type="datetimeFigureOut">
              <a:rPr lang="uk-UA" smtClean="0"/>
              <a:t>16.05.2024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3868-B41F-4DA0-9882-FDE42B3C28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010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033C-BE35-4C41-BC7D-DE41F90B3F98}" type="datetimeFigureOut">
              <a:rPr lang="uk-UA" smtClean="0"/>
              <a:t>16.05.2024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3868-B41F-4DA0-9882-FDE42B3C28C7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39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033C-BE35-4C41-BC7D-DE41F90B3F98}" type="datetimeFigureOut">
              <a:rPr lang="uk-UA" smtClean="0"/>
              <a:t>16.05.2024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3868-B41F-4DA0-9882-FDE42B3C28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385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033C-BE35-4C41-BC7D-DE41F90B3F98}" type="datetimeFigureOut">
              <a:rPr lang="uk-UA" smtClean="0"/>
              <a:t>16.05.2024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3868-B41F-4DA0-9882-FDE42B3C28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207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033C-BE35-4C41-BC7D-DE41F90B3F98}" type="datetimeFigureOut">
              <a:rPr lang="uk-UA" smtClean="0"/>
              <a:t>16.05.2024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3868-B41F-4DA0-9882-FDE42B3C28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960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033C-BE35-4C41-BC7D-DE41F90B3F98}" type="datetimeFigureOut">
              <a:rPr lang="uk-UA" smtClean="0"/>
              <a:t>16.05.2024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3868-B41F-4DA0-9882-FDE42B3C28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995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033C-BE35-4C41-BC7D-DE41F90B3F98}" type="datetimeFigureOut">
              <a:rPr lang="uk-UA" smtClean="0"/>
              <a:t>16.05.2024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3868-B41F-4DA0-9882-FDE42B3C28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627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033C-BE35-4C41-BC7D-DE41F90B3F98}" type="datetimeFigureOut">
              <a:rPr lang="uk-UA" smtClean="0"/>
              <a:t>16.05.2024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3868-B41F-4DA0-9882-FDE42B3C28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683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8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4B7033C-BE35-4C41-BC7D-DE41F90B3F98}" type="datetimeFigureOut">
              <a:rPr lang="uk-UA" smtClean="0"/>
              <a:t>16.05.2024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5353868-B41F-4DA0-9882-FDE42B3C28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0615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8757" y="2156208"/>
            <a:ext cx="10076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ВИНИКНЕННЯ МОРАЛЬНОЇ ТРАВМИ </a:t>
            </a:r>
            <a:endParaRPr lang="uk-UA" sz="2800" b="1" cap="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 ПРАЦІВНИКІВ </a:t>
            </a:r>
            <a:endParaRPr lang="uk-UA" sz="2800" b="1" cap="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ВИЩОЇ ОСВІТИ ПІД ЧАС ВІЙНИ</a:t>
            </a:r>
            <a:endParaRPr lang="uk-UA" sz="2800" b="1" cap="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5546" y="4228830"/>
            <a:ext cx="73832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Марія </a:t>
            </a: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Козігора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філософії за спеціальністю Психологія,</a:t>
            </a:r>
          </a:p>
          <a:p>
            <a:pPr algn="ct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викладач кафедри педагогіки та психології </a:t>
            </a:r>
          </a:p>
          <a:p>
            <a:pPr algn="ct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КЗВО «Луцький педагогічний коледж» Волинської обласної ради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mkozihora@lpc.ukr.education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71" y="333205"/>
            <a:ext cx="3073856" cy="113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84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610709191"/>
              </p:ext>
            </p:extLst>
          </p:nvPr>
        </p:nvGraphicFramePr>
        <p:xfrm>
          <a:off x="5735782" y="397104"/>
          <a:ext cx="6049818" cy="3916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153129322"/>
              </p:ext>
            </p:extLst>
          </p:nvPr>
        </p:nvGraphicFramePr>
        <p:xfrm>
          <a:off x="360217" y="742211"/>
          <a:ext cx="5043055" cy="3484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865949541"/>
              </p:ext>
            </p:extLst>
          </p:nvPr>
        </p:nvGraphicFramePr>
        <p:xfrm>
          <a:off x="526472" y="5283201"/>
          <a:ext cx="11379201" cy="101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52513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4654" y="646545"/>
            <a:ext cx="7241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Етичні дилеми під час воєнного конфлікту</a:t>
            </a:r>
            <a:endParaRPr lang="uk-UA" sz="2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2327" y="1865746"/>
            <a:ext cx="8543636" cy="3268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ідеали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реальному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Міфи та реальність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війни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 роль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організаційному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Справедливий всесвіт і світовий порядок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світовому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хаосу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Залишитися живим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померти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Військова моральність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цивільній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моральності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Релігійна етика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військовій моральності</a:t>
            </a:r>
          </a:p>
        </p:txBody>
      </p:sp>
    </p:spTree>
    <p:extLst>
      <p:ext uri="{BB962C8B-B14F-4D97-AF65-F5344CB8AC3E}">
        <p14:creationId xmlns:p14="http://schemas.microsoft.com/office/powerpoint/2010/main" val="414620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646544" y="655783"/>
            <a:ext cx="3990109" cy="2142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Моральну травму у професії вчителя можна отримати внаслідок власних дій чи бездіяльності інших вчителів школи; спостереження за стражданнями дітей та наслідками, які виникли; несправедливості в їхній професійній діяльності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6543" y="3671455"/>
            <a:ext cx="3990109" cy="2142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ситуаціях, в яких вони змушені встановлювати справедливість, але водночас в яких ці справедливі дії не є можливими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70617" y="3671455"/>
            <a:ext cx="3990109" cy="2142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Щоденна боротьба між бажанням відчувати себе частиною системи, яка створює добро у світі, та переконливими доказами протилежного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70617" y="655783"/>
            <a:ext cx="3990109" cy="2142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Відчувають провину, коли вважають себе відповідальними, але не завжди заслуговують на звинувачення, за певний негативний моральний результат, який може бути в межах навчального чи виховного процесу в школі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4252" y="2798619"/>
            <a:ext cx="5578764" cy="10772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МОРАЛЬНА </a:t>
            </a:r>
          </a:p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ТРАВМА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1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10327" y="480291"/>
            <a:ext cx="924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лекційних занять спецкурсу для майбутніх вчителів «Моральна травма: діагностика та профілактика у майбутніх вчителів під час воєнного стану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8291" y="1810327"/>
            <a:ext cx="521854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Поняття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моральної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травми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події та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духовність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Моральна травма та духовні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Цінності, уважність,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співчуття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Внутрішні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 та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Визнання провини. Проблемне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Самопрощення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переконання та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довіра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Повага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загладжування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провини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Влада, контроль і духовні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розбіжності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Близькість та духовне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партнерство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Безпека та посттравматичне зростання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291" y="1320800"/>
            <a:ext cx="3559080" cy="266931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963" y="2951019"/>
            <a:ext cx="2877425" cy="362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1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152558852"/>
              </p:ext>
            </p:extLst>
          </p:nvPr>
        </p:nvGraphicFramePr>
        <p:xfrm>
          <a:off x="249383" y="440343"/>
          <a:ext cx="11647054" cy="5166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31273" y="5747435"/>
            <a:ext cx="11194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</a:rPr>
              <a:t>Динаміка показників в експериментальній групі до і після проходження </a:t>
            </a:r>
            <a:r>
              <a:rPr lang="uk-UA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спецкурсу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</a:rPr>
              <a:t>(за методикою </a:t>
            </a:r>
            <a:r>
              <a:rPr lang="en-US" b="1" dirty="0" smtClean="0">
                <a:latin typeface="Times New Roman" panose="02020603050405020304" pitchFamily="18" charset="0"/>
              </a:rPr>
              <a:t>MIQ-T</a:t>
            </a:r>
            <a:r>
              <a:rPr lang="uk-UA" b="1" dirty="0" smtClean="0">
                <a:latin typeface="Times New Roman" panose="02020603050405020304" pitchFamily="18" charset="0"/>
              </a:rPr>
              <a:t> - </a:t>
            </a:r>
            <a:r>
              <a:rPr lang="ru-RU" b="1" dirty="0">
                <a:latin typeface="Times New Roman" panose="02020603050405020304" pitchFamily="18" charset="0"/>
              </a:rPr>
              <a:t>Анкета </a:t>
            </a:r>
            <a:r>
              <a:rPr lang="ru-RU" b="1" dirty="0" err="1">
                <a:latin typeface="Times New Roman" panose="02020603050405020304" pitchFamily="18" charset="0"/>
              </a:rPr>
              <a:t>моральної</a:t>
            </a:r>
            <a:r>
              <a:rPr lang="ru-RU" b="1" dirty="0"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</a:rPr>
              <a:t>травми</a:t>
            </a:r>
            <a:r>
              <a:rPr lang="ru-RU" b="1" dirty="0">
                <a:latin typeface="Times New Roman" panose="02020603050405020304" pitchFamily="18" charset="0"/>
              </a:rPr>
              <a:t> – </a:t>
            </a:r>
            <a:r>
              <a:rPr lang="ru-RU" b="1" dirty="0" err="1">
                <a:latin typeface="Times New Roman" panose="02020603050405020304" pitchFamily="18" charset="0"/>
              </a:rPr>
              <a:t>версія</a:t>
            </a:r>
            <a:r>
              <a:rPr lang="ru-RU" b="1" dirty="0">
                <a:latin typeface="Times New Roman" panose="02020603050405020304" pitchFamily="18" charset="0"/>
              </a:rPr>
              <a:t> для </a:t>
            </a:r>
            <a:r>
              <a:rPr lang="ru-RU" b="1" dirty="0" err="1" smtClean="0">
                <a:latin typeface="Times New Roman" panose="02020603050405020304" pitchFamily="18" charset="0"/>
              </a:rPr>
              <a:t>вчителя</a:t>
            </a:r>
            <a:r>
              <a:rPr lang="ru-RU" b="1" dirty="0" smtClean="0">
                <a:latin typeface="Times New Roman" panose="02020603050405020304" pitchFamily="18" charset="0"/>
              </a:rPr>
              <a:t>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572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91898261"/>
              </p:ext>
            </p:extLst>
          </p:nvPr>
        </p:nvGraphicFramePr>
        <p:xfrm>
          <a:off x="255472" y="396124"/>
          <a:ext cx="11622492" cy="5395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68218" y="5902037"/>
            <a:ext cx="106587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</a:rPr>
              <a:t>Динаміка показників в контрольній групі до і після проходження </a:t>
            </a:r>
            <a:r>
              <a:rPr lang="uk-UA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спецкурсу</a:t>
            </a:r>
          </a:p>
          <a:p>
            <a:pPr algn="ctr"/>
            <a:r>
              <a:rPr lang="uk-UA" b="1" dirty="0">
                <a:latin typeface="Times New Roman" panose="02020603050405020304" pitchFamily="18" charset="0"/>
              </a:rPr>
              <a:t>(за методикою </a:t>
            </a:r>
            <a:r>
              <a:rPr lang="en-US" b="1" dirty="0">
                <a:latin typeface="Times New Roman" panose="02020603050405020304" pitchFamily="18" charset="0"/>
              </a:rPr>
              <a:t>MIQ-T</a:t>
            </a:r>
            <a:r>
              <a:rPr lang="uk-UA" b="1" dirty="0">
                <a:latin typeface="Times New Roman" panose="02020603050405020304" pitchFamily="18" charset="0"/>
              </a:rPr>
              <a:t> - </a:t>
            </a:r>
            <a:r>
              <a:rPr lang="ru-RU" b="1" dirty="0">
                <a:latin typeface="Times New Roman" panose="02020603050405020304" pitchFamily="18" charset="0"/>
              </a:rPr>
              <a:t>Анкета </a:t>
            </a:r>
            <a:r>
              <a:rPr lang="ru-RU" b="1" dirty="0" err="1">
                <a:latin typeface="Times New Roman" panose="02020603050405020304" pitchFamily="18" charset="0"/>
              </a:rPr>
              <a:t>моральної</a:t>
            </a:r>
            <a:r>
              <a:rPr lang="ru-RU" b="1" dirty="0"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</a:rPr>
              <a:t>травми</a:t>
            </a:r>
            <a:r>
              <a:rPr lang="ru-RU" b="1" dirty="0">
                <a:latin typeface="Times New Roman" panose="02020603050405020304" pitchFamily="18" charset="0"/>
              </a:rPr>
              <a:t> – </a:t>
            </a:r>
            <a:r>
              <a:rPr lang="ru-RU" b="1" dirty="0" err="1">
                <a:latin typeface="Times New Roman" panose="02020603050405020304" pitchFamily="18" charset="0"/>
              </a:rPr>
              <a:t>версія</a:t>
            </a:r>
            <a:r>
              <a:rPr lang="ru-RU" b="1" dirty="0">
                <a:latin typeface="Times New Roman" panose="02020603050405020304" pitchFamily="18" charset="0"/>
              </a:rPr>
              <a:t> для </a:t>
            </a:r>
            <a:r>
              <a:rPr lang="ru-RU" b="1" dirty="0" err="1">
                <a:latin typeface="Times New Roman" panose="02020603050405020304" pitchFamily="18" charset="0"/>
              </a:rPr>
              <a:t>вчителя</a:t>
            </a:r>
            <a:r>
              <a:rPr lang="ru-RU" b="1" dirty="0">
                <a:latin typeface="Times New Roman" panose="02020603050405020304" pitchFamily="18" charset="0"/>
              </a:rPr>
              <a:t>)</a:t>
            </a:r>
            <a:endParaRPr lang="uk-UA" dirty="0"/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469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0072" y="696824"/>
            <a:ext cx="6567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2036" y="1653310"/>
            <a:ext cx="11009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травма – це емоційний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дистрес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який виникає після певних дій чи бездіяльності у потенційно морально травматичних ситуаціях внаслідок порушення внутрішніх переконань та моральних цінностей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2035" y="3579292"/>
            <a:ext cx="110097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дослідження експериментальної та контрольної груп після впровадження спецкурсу дають змогу стверджувати, що спецкурс «Моральна травма: діагностика та профілактика у майбутніх вчителів під час воєнного стану» є ефективним у підготовці майбутніх педагогів, які під час воєнного конфлікту можуть отримати моральну травму.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2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1927" y="3075710"/>
            <a:ext cx="8007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03602" y="5978298"/>
            <a:ext cx="2975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mkozihora@lpc.ukr.education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71" y="333205"/>
            <a:ext cx="3774024" cy="139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2329</TotalTime>
  <Words>571</Words>
  <Application>Microsoft Office PowerPoint</Application>
  <PresentationFormat>Широкоэкранный</PresentationFormat>
  <Paragraphs>72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Corbel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 OF Maria</dc:creator>
  <cp:lastModifiedBy>PC OF Maria</cp:lastModifiedBy>
  <cp:revision>105</cp:revision>
  <dcterms:created xsi:type="dcterms:W3CDTF">2023-06-22T18:59:29Z</dcterms:created>
  <dcterms:modified xsi:type="dcterms:W3CDTF">2024-05-16T16:57:01Z</dcterms:modified>
</cp:coreProperties>
</file>